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sldIdLst>
    <p:sldId id="397" r:id="rId2"/>
    <p:sldId id="398" r:id="rId3"/>
    <p:sldId id="443" r:id="rId4"/>
    <p:sldId id="444" r:id="rId5"/>
    <p:sldId id="436" r:id="rId6"/>
    <p:sldId id="322" r:id="rId7"/>
    <p:sldId id="401" r:id="rId8"/>
    <p:sldId id="439" r:id="rId9"/>
    <p:sldId id="440" r:id="rId10"/>
    <p:sldId id="324" r:id="rId11"/>
    <p:sldId id="447" r:id="rId12"/>
    <p:sldId id="423" r:id="rId13"/>
    <p:sldId id="424" r:id="rId14"/>
    <p:sldId id="425" r:id="rId15"/>
    <p:sldId id="426" r:id="rId16"/>
    <p:sldId id="427" r:id="rId17"/>
    <p:sldId id="428" r:id="rId18"/>
    <p:sldId id="429" r:id="rId19"/>
    <p:sldId id="311" r:id="rId20"/>
  </p:sldIdLst>
  <p:sldSz cx="9144000" cy="6858000" type="screen4x3"/>
  <p:notesSz cx="7315200" cy="9601200"/>
  <p:defaultTextStyle>
    <a:defPPr>
      <a:defRPr lang="en-GB"/>
    </a:defPPr>
    <a:lvl1pPr algn="ctr" defTabSz="457200"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ahoma" pitchFamily="34" charset="0"/>
        <a:ea typeface="Lucida Sans Unicode" pitchFamily="34" charset="0"/>
        <a:cs typeface="Lucida Sans Unicode" pitchFamily="34" charset="0"/>
      </a:defRPr>
    </a:lvl1pPr>
    <a:lvl2pPr marL="742950" indent="-285750" algn="ctr" defTabSz="457200"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ahoma" pitchFamily="34" charset="0"/>
        <a:ea typeface="Lucida Sans Unicode" pitchFamily="34" charset="0"/>
        <a:cs typeface="Lucida Sans Unicode" pitchFamily="34" charset="0"/>
      </a:defRPr>
    </a:lvl2pPr>
    <a:lvl3pPr marL="1143000" indent="-228600" algn="ctr" defTabSz="457200"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ahoma" pitchFamily="34" charset="0"/>
        <a:ea typeface="Lucida Sans Unicode" pitchFamily="34" charset="0"/>
        <a:cs typeface="Lucida Sans Unicode" pitchFamily="34" charset="0"/>
      </a:defRPr>
    </a:lvl3pPr>
    <a:lvl4pPr marL="1600200" indent="-228600" algn="ctr" defTabSz="457200"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ahoma" pitchFamily="34" charset="0"/>
        <a:ea typeface="Lucida Sans Unicode" pitchFamily="34" charset="0"/>
        <a:cs typeface="Lucida Sans Unicode" pitchFamily="34" charset="0"/>
      </a:defRPr>
    </a:lvl4pPr>
    <a:lvl5pPr marL="2057400" indent="-228600" algn="ctr" defTabSz="457200"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ahoma" pitchFamily="34" charset="0"/>
        <a:ea typeface="Lucida Sans Unicode" pitchFamily="34" charset="0"/>
        <a:cs typeface="Lucida Sans Unicode" pitchFamily="34" charset="0"/>
      </a:defRPr>
    </a:lvl5pPr>
    <a:lvl6pPr marL="2286000" algn="l" defTabSz="914400" rtl="0" eaLnBrk="1" latinLnBrk="0" hangingPunct="1">
      <a:defRPr kern="1200">
        <a:solidFill>
          <a:schemeClr val="bg1"/>
        </a:solidFill>
        <a:latin typeface="Tahoma" pitchFamily="34" charset="0"/>
        <a:ea typeface="Lucida Sans Unicode" pitchFamily="34" charset="0"/>
        <a:cs typeface="Lucida Sans Unicode" pitchFamily="34" charset="0"/>
      </a:defRPr>
    </a:lvl6pPr>
    <a:lvl7pPr marL="2743200" algn="l" defTabSz="914400" rtl="0" eaLnBrk="1" latinLnBrk="0" hangingPunct="1">
      <a:defRPr kern="1200">
        <a:solidFill>
          <a:schemeClr val="bg1"/>
        </a:solidFill>
        <a:latin typeface="Tahoma" pitchFamily="34" charset="0"/>
        <a:ea typeface="Lucida Sans Unicode" pitchFamily="34" charset="0"/>
        <a:cs typeface="Lucida Sans Unicode" pitchFamily="34" charset="0"/>
      </a:defRPr>
    </a:lvl7pPr>
    <a:lvl8pPr marL="3200400" algn="l" defTabSz="914400" rtl="0" eaLnBrk="1" latinLnBrk="0" hangingPunct="1">
      <a:defRPr kern="1200">
        <a:solidFill>
          <a:schemeClr val="bg1"/>
        </a:solidFill>
        <a:latin typeface="Tahoma" pitchFamily="34" charset="0"/>
        <a:ea typeface="Lucida Sans Unicode" pitchFamily="34" charset="0"/>
        <a:cs typeface="Lucida Sans Unicode" pitchFamily="34" charset="0"/>
      </a:defRPr>
    </a:lvl8pPr>
    <a:lvl9pPr marL="3657600" algn="l" defTabSz="914400" rtl="0" eaLnBrk="1" latinLnBrk="0" hangingPunct="1">
      <a:defRPr kern="1200">
        <a:solidFill>
          <a:schemeClr val="bg1"/>
        </a:solidFill>
        <a:latin typeface="Tahoma" pitchFamily="34" charset="0"/>
        <a:ea typeface="Lucida Sans Unicode" pitchFamily="34" charset="0"/>
        <a:cs typeface="Lucida Sans Unicode"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5C"/>
    <a:srgbClr val="0033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71" autoAdjust="0"/>
    <p:restoredTop sz="94660" autoAdjust="0"/>
  </p:normalViewPr>
  <p:slideViewPr>
    <p:cSldViewPr>
      <p:cViewPr varScale="1">
        <p:scale>
          <a:sx n="117" d="100"/>
          <a:sy n="117" d="100"/>
        </p:scale>
        <p:origin x="-1818" y="-102"/>
      </p:cViewPr>
      <p:guideLst>
        <p:guide orient="horz" pos="2160"/>
        <p:guide pos="2880"/>
      </p:guideLst>
    </p:cSldViewPr>
  </p:slideViewPr>
  <p:outlineViewPr>
    <p:cViewPr varScale="1">
      <p:scale>
        <a:sx n="170" d="200"/>
        <a:sy n="170" d="200"/>
      </p:scale>
      <p:origin x="0" y="72456"/>
    </p:cViewPr>
  </p:outlineViewPr>
  <p:notesTextViewPr>
    <p:cViewPr>
      <p:scale>
        <a:sx n="100" d="100"/>
        <a:sy n="100" d="100"/>
      </p:scale>
      <p:origin x="0" y="0"/>
    </p:cViewPr>
  </p:notesTextViewPr>
  <p:notesViewPr>
    <p:cSldViewPr>
      <p:cViewPr varScale="1">
        <p:scale>
          <a:sx n="59" d="100"/>
          <a:sy n="59" d="100"/>
        </p:scale>
        <p:origin x="-1752" y="-72"/>
      </p:cViewPr>
      <p:guideLst>
        <p:guide orient="horz" pos="2955"/>
        <p:guide pos="22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AutoShape 1"/>
          <p:cNvSpPr>
            <a:spLocks noChangeArrowheads="1"/>
          </p:cNvSpPr>
          <p:nvPr/>
        </p:nvSpPr>
        <p:spPr bwMode="auto">
          <a:xfrm>
            <a:off x="0" y="0"/>
            <a:ext cx="7315200" cy="9601200"/>
          </a:xfrm>
          <a:prstGeom prst="roundRect">
            <a:avLst>
              <a:gd name="adj" fmla="val 19"/>
            </a:avLst>
          </a:prstGeom>
          <a:solidFill>
            <a:srgbClr val="FFFFFF"/>
          </a:solidFill>
          <a:ln w="9360" cap="sq">
            <a:noFill/>
            <a:miter lim="800000"/>
            <a:headEnd/>
            <a:tailEnd/>
          </a:ln>
        </p:spPr>
        <p:txBody>
          <a:bodyPr wrap="none" lIns="94265" tIns="47133" rIns="94265" bIns="47133" anchor="ctr"/>
          <a:lstStyle/>
          <a:p>
            <a:endParaRPr lang="en-US"/>
          </a:p>
        </p:txBody>
      </p:sp>
      <p:sp>
        <p:nvSpPr>
          <p:cNvPr id="38915" name="AutoShape 2"/>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p:spPr>
        <p:txBody>
          <a:bodyPr wrap="none" lIns="94265" tIns="47133" rIns="94265" bIns="47133" anchor="ctr"/>
          <a:lstStyle/>
          <a:p>
            <a:endParaRPr lang="en-US"/>
          </a:p>
        </p:txBody>
      </p:sp>
      <p:sp>
        <p:nvSpPr>
          <p:cNvPr id="38916" name="AutoShape 3"/>
          <p:cNvSpPr>
            <a:spLocks noChangeArrowheads="1"/>
          </p:cNvSpPr>
          <p:nvPr/>
        </p:nvSpPr>
        <p:spPr bwMode="auto">
          <a:xfrm>
            <a:off x="0" y="0"/>
            <a:ext cx="7316788" cy="9601200"/>
          </a:xfrm>
          <a:prstGeom prst="roundRect">
            <a:avLst>
              <a:gd name="adj" fmla="val 19"/>
            </a:avLst>
          </a:prstGeom>
          <a:solidFill>
            <a:srgbClr val="FFFFFF"/>
          </a:solidFill>
          <a:ln w="9525">
            <a:noFill/>
            <a:round/>
            <a:headEnd/>
            <a:tailEnd/>
          </a:ln>
        </p:spPr>
        <p:txBody>
          <a:bodyPr wrap="none" lIns="94265" tIns="47133" rIns="94265" bIns="47133" anchor="ctr"/>
          <a:lstStyle/>
          <a:p>
            <a:endParaRPr lang="en-US"/>
          </a:p>
        </p:txBody>
      </p:sp>
      <p:sp>
        <p:nvSpPr>
          <p:cNvPr id="38917" name="AutoShape 4"/>
          <p:cNvSpPr>
            <a:spLocks noChangeArrowheads="1"/>
          </p:cNvSpPr>
          <p:nvPr/>
        </p:nvSpPr>
        <p:spPr bwMode="auto">
          <a:xfrm>
            <a:off x="0" y="0"/>
            <a:ext cx="7316788" cy="9601200"/>
          </a:xfrm>
          <a:prstGeom prst="roundRect">
            <a:avLst>
              <a:gd name="adj" fmla="val 19"/>
            </a:avLst>
          </a:prstGeom>
          <a:solidFill>
            <a:srgbClr val="FFFFFF"/>
          </a:solidFill>
          <a:ln w="9525">
            <a:noFill/>
            <a:round/>
            <a:headEnd/>
            <a:tailEnd/>
          </a:ln>
        </p:spPr>
        <p:txBody>
          <a:bodyPr wrap="none" lIns="94265" tIns="47133" rIns="94265" bIns="47133" anchor="ctr"/>
          <a:lstStyle/>
          <a:p>
            <a:endParaRPr lang="en-US"/>
          </a:p>
        </p:txBody>
      </p:sp>
      <p:sp>
        <p:nvSpPr>
          <p:cNvPr id="38918" name="Text Box 5"/>
          <p:cNvSpPr txBox="1">
            <a:spLocks noChangeArrowheads="1"/>
          </p:cNvSpPr>
          <p:nvPr/>
        </p:nvSpPr>
        <p:spPr bwMode="auto">
          <a:xfrm>
            <a:off x="0" y="0"/>
            <a:ext cx="3168650" cy="477838"/>
          </a:xfrm>
          <a:prstGeom prst="rect">
            <a:avLst/>
          </a:prstGeom>
          <a:noFill/>
          <a:ln w="9525">
            <a:noFill/>
            <a:round/>
            <a:headEnd/>
            <a:tailEnd/>
          </a:ln>
        </p:spPr>
        <p:txBody>
          <a:bodyPr wrap="none" lIns="94265" tIns="47133" rIns="94265" bIns="47133" anchor="ctr"/>
          <a:lstStyle/>
          <a:p>
            <a:endParaRPr lang="en-US"/>
          </a:p>
        </p:txBody>
      </p:sp>
      <p:sp>
        <p:nvSpPr>
          <p:cNvPr id="38919" name="Text Box 6"/>
          <p:cNvSpPr txBox="1">
            <a:spLocks noChangeArrowheads="1"/>
          </p:cNvSpPr>
          <p:nvPr/>
        </p:nvSpPr>
        <p:spPr bwMode="auto">
          <a:xfrm>
            <a:off x="4143375" y="0"/>
            <a:ext cx="3168650" cy="477838"/>
          </a:xfrm>
          <a:prstGeom prst="rect">
            <a:avLst/>
          </a:prstGeom>
          <a:noFill/>
          <a:ln w="9525">
            <a:noFill/>
            <a:round/>
            <a:headEnd/>
            <a:tailEnd/>
          </a:ln>
        </p:spPr>
        <p:txBody>
          <a:bodyPr wrap="none" lIns="94265" tIns="47133" rIns="94265" bIns="47133" anchor="ctr"/>
          <a:lstStyle/>
          <a:p>
            <a:endParaRPr lang="en-US"/>
          </a:p>
        </p:txBody>
      </p:sp>
      <p:sp>
        <p:nvSpPr>
          <p:cNvPr id="38920" name="Rectangle 7"/>
          <p:cNvSpPr>
            <a:spLocks noGrp="1" noRot="1" noChangeAspect="1" noChangeArrowheads="1"/>
          </p:cNvSpPr>
          <p:nvPr>
            <p:ph type="sldImg"/>
          </p:nvPr>
        </p:nvSpPr>
        <p:spPr bwMode="auto">
          <a:xfrm>
            <a:off x="1257300" y="720725"/>
            <a:ext cx="4795838" cy="3595688"/>
          </a:xfrm>
          <a:prstGeom prst="rect">
            <a:avLst/>
          </a:prstGeom>
          <a:solidFill>
            <a:srgbClr val="FFFFFF"/>
          </a:solidFill>
          <a:ln w="9360" cap="sq">
            <a:solidFill>
              <a:srgbClr val="000000"/>
            </a:solidFill>
            <a:miter lim="800000"/>
            <a:headEnd/>
            <a:tailEnd/>
          </a:ln>
        </p:spPr>
      </p:sp>
      <p:sp>
        <p:nvSpPr>
          <p:cNvPr id="2056" name="Rectangle 8"/>
          <p:cNvSpPr>
            <a:spLocks noGrp="1" noChangeArrowheads="1"/>
          </p:cNvSpPr>
          <p:nvPr>
            <p:ph type="body"/>
          </p:nvPr>
        </p:nvSpPr>
        <p:spPr bwMode="auto">
          <a:xfrm>
            <a:off x="733425" y="4559300"/>
            <a:ext cx="5843588" cy="4314825"/>
          </a:xfrm>
          <a:prstGeom prst="rect">
            <a:avLst/>
          </a:prstGeom>
          <a:noFill/>
          <a:ln w="9525" cap="flat">
            <a:noFill/>
            <a:round/>
            <a:headEnd/>
            <a:tailEnd/>
          </a:ln>
          <a:effectLst/>
        </p:spPr>
        <p:txBody>
          <a:bodyPr vert="horz" wrap="square" lIns="95750" tIns="47875" rIns="95750" bIns="47875" numCol="1" anchor="t" anchorCtr="0" compatLnSpc="1">
            <a:prstTxWarp prst="textNoShape">
              <a:avLst/>
            </a:prstTxWarp>
          </a:bodyPr>
          <a:lstStyle/>
          <a:p>
            <a:pPr lvl="0"/>
            <a:endParaRPr lang="en-US" noProof="0" smtClean="0"/>
          </a:p>
        </p:txBody>
      </p:sp>
      <p:sp>
        <p:nvSpPr>
          <p:cNvPr id="38922" name="Text Box 9"/>
          <p:cNvSpPr txBox="1">
            <a:spLocks noChangeArrowheads="1"/>
          </p:cNvSpPr>
          <p:nvPr/>
        </p:nvSpPr>
        <p:spPr bwMode="auto">
          <a:xfrm>
            <a:off x="0" y="9118600"/>
            <a:ext cx="3168650" cy="477838"/>
          </a:xfrm>
          <a:prstGeom prst="rect">
            <a:avLst/>
          </a:prstGeom>
          <a:noFill/>
          <a:ln w="9525">
            <a:noFill/>
            <a:round/>
            <a:headEnd/>
            <a:tailEnd/>
          </a:ln>
        </p:spPr>
        <p:txBody>
          <a:bodyPr wrap="none" lIns="94265" tIns="47133" rIns="94265" bIns="47133" anchor="ctr"/>
          <a:lstStyle/>
          <a:p>
            <a:endParaRPr lang="en-US"/>
          </a:p>
        </p:txBody>
      </p:sp>
      <p:sp>
        <p:nvSpPr>
          <p:cNvPr id="2058" name="Rectangle 10"/>
          <p:cNvSpPr>
            <a:spLocks noGrp="1" noChangeArrowheads="1"/>
          </p:cNvSpPr>
          <p:nvPr>
            <p:ph type="sldNum"/>
          </p:nvPr>
        </p:nvSpPr>
        <p:spPr bwMode="auto">
          <a:xfrm>
            <a:off x="4143375" y="9118600"/>
            <a:ext cx="3165475" cy="474663"/>
          </a:xfrm>
          <a:prstGeom prst="rect">
            <a:avLst/>
          </a:prstGeom>
          <a:noFill/>
          <a:ln w="9525" cap="flat">
            <a:noFill/>
            <a:round/>
            <a:headEnd/>
            <a:tailEnd/>
          </a:ln>
          <a:effectLst/>
        </p:spPr>
        <p:txBody>
          <a:bodyPr vert="horz" wrap="square" lIns="95750" tIns="47875" rIns="95750" bIns="47875" numCol="1" anchor="b" anchorCtr="0" compatLnSpc="1">
            <a:prstTxWarp prst="textNoShape">
              <a:avLst/>
            </a:prstTxWarp>
          </a:bodyPr>
          <a:lstStyle>
            <a:lvl1pPr algn="r" eaLnBrk="1" hangingPunct="1">
              <a:buClrTx/>
              <a:buFontTx/>
              <a:buNone/>
              <a:tabLst>
                <a:tab pos="0" algn="l"/>
                <a:tab pos="471327" algn="l"/>
                <a:tab pos="942655" algn="l"/>
                <a:tab pos="1413982" algn="l"/>
                <a:tab pos="1885310" algn="l"/>
                <a:tab pos="2356637" algn="l"/>
                <a:tab pos="2827965" algn="l"/>
                <a:tab pos="3299292" algn="l"/>
                <a:tab pos="3770620" algn="l"/>
                <a:tab pos="4241947" algn="l"/>
                <a:tab pos="4713275" algn="l"/>
                <a:tab pos="5184602" algn="l"/>
                <a:tab pos="5655930" algn="l"/>
                <a:tab pos="6127257" algn="l"/>
                <a:tab pos="6598585" algn="l"/>
                <a:tab pos="7069912" algn="l"/>
                <a:tab pos="7541240" algn="l"/>
                <a:tab pos="8012567" algn="l"/>
                <a:tab pos="8483895" algn="l"/>
                <a:tab pos="8955222" algn="l"/>
                <a:tab pos="9426550" algn="l"/>
              </a:tabLst>
              <a:defRPr sz="1200">
                <a:solidFill>
                  <a:srgbClr val="000000"/>
                </a:solidFill>
                <a:latin typeface="Arial" charset="0"/>
                <a:ea typeface="Lucida Sans Unicode" charset="0"/>
                <a:cs typeface="Lucida Sans Unicode" charset="0"/>
              </a:defRPr>
            </a:lvl1pPr>
          </a:lstStyle>
          <a:p>
            <a:pPr>
              <a:defRPr/>
            </a:pPr>
            <a:fld id="{9804C86F-55B4-424A-AA86-82FE5AE37C66}" type="slidenum">
              <a:rPr lang="en-GB"/>
              <a:pPr>
                <a:defRPr/>
              </a:pPr>
              <a:t>‹#›</a:t>
            </a:fld>
            <a:endParaRPr lang="en-GB"/>
          </a:p>
        </p:txBody>
      </p:sp>
    </p:spTree>
    <p:extLst>
      <p:ext uri="{BB962C8B-B14F-4D97-AF65-F5344CB8AC3E}">
        <p14:creationId xmlns:p14="http://schemas.microsoft.com/office/powerpoint/2010/main" val="418386812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0"/>
          <p:cNvSpPr>
            <a:spLocks noGrp="1" noChangeArrowheads="1"/>
          </p:cNvSpPr>
          <p:nvPr>
            <p:ph type="sldNum" sz="quarter"/>
          </p:nvPr>
        </p:nvSpPr>
        <p:spPr>
          <a:noFill/>
          <a:ln/>
        </p:spPr>
        <p:txBody>
          <a:bodyPr/>
          <a:lstStyle/>
          <a:p>
            <a:pPr>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fld id="{70888D93-8DD8-4984-89F9-E2D67BC31052}" type="slidenum">
              <a:rPr lang="en-GB" smtClean="0">
                <a:ea typeface="Lucida Sans Unicode" pitchFamily="34" charset="0"/>
                <a:cs typeface="Lucida Sans Unicode" pitchFamily="34" charset="0"/>
              </a:rPr>
              <a:pPr>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t>1</a:t>
            </a:fld>
            <a:endParaRPr lang="en-GB" smtClean="0">
              <a:ea typeface="Lucida Sans Unicode" pitchFamily="34" charset="0"/>
              <a:cs typeface="Lucida Sans Unicode" pitchFamily="34" charset="0"/>
            </a:endParaRPr>
          </a:p>
        </p:txBody>
      </p:sp>
      <p:sp>
        <p:nvSpPr>
          <p:cNvPr id="51203" name="Rectangle 1"/>
          <p:cNvSpPr>
            <a:spLocks noGrp="1" noRot="1" noChangeAspect="1" noChangeArrowheads="1" noTextEdit="1"/>
          </p:cNvSpPr>
          <p:nvPr>
            <p:ph type="sldImg"/>
          </p:nvPr>
        </p:nvSpPr>
        <p:spPr>
          <a:xfrm>
            <a:off x="1257300" y="720725"/>
            <a:ext cx="4799013" cy="3598863"/>
          </a:xfrm>
          <a:ln/>
        </p:spPr>
      </p:sp>
      <p:sp>
        <p:nvSpPr>
          <p:cNvPr id="51204" name="Rectangle 2"/>
          <p:cNvSpPr>
            <a:spLocks noGrp="1" noChangeArrowheads="1"/>
          </p:cNvSpPr>
          <p:nvPr>
            <p:ph type="body" idx="1"/>
          </p:nvPr>
        </p:nvSpPr>
        <p:spPr>
          <a:xfrm>
            <a:off x="733425" y="4559300"/>
            <a:ext cx="5846763" cy="431800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0"/>
          <p:cNvSpPr>
            <a:spLocks noGrp="1" noChangeArrowheads="1"/>
          </p:cNvSpPr>
          <p:nvPr>
            <p:ph type="sldNum" sz="quarter"/>
          </p:nvPr>
        </p:nvSpPr>
        <p:spPr>
          <a:noFill/>
          <a:ln/>
        </p:spPr>
        <p:txBody>
          <a:bodyPr/>
          <a:lstStyle/>
          <a:p>
            <a:pPr>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fld id="{B82DDDC1-A67A-4D24-937C-0832FD6E0C22}" type="slidenum">
              <a:rPr lang="en-GB" smtClean="0">
                <a:ea typeface="Lucida Sans Unicode" pitchFamily="34" charset="0"/>
                <a:cs typeface="Lucida Sans Unicode" pitchFamily="34" charset="0"/>
              </a:rPr>
              <a:pPr>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t>17</a:t>
            </a:fld>
            <a:endParaRPr lang="en-GB" smtClean="0">
              <a:ea typeface="Lucida Sans Unicode" pitchFamily="34" charset="0"/>
              <a:cs typeface="Lucida Sans Unicode" pitchFamily="34" charset="0"/>
            </a:endParaRPr>
          </a:p>
        </p:txBody>
      </p:sp>
      <p:sp>
        <p:nvSpPr>
          <p:cNvPr id="60419" name="Rectangle 1"/>
          <p:cNvSpPr>
            <a:spLocks noGrp="1" noRot="1" noChangeAspect="1" noChangeArrowheads="1" noTextEdit="1"/>
          </p:cNvSpPr>
          <p:nvPr>
            <p:ph type="sldImg"/>
          </p:nvPr>
        </p:nvSpPr>
        <p:spPr>
          <a:xfrm>
            <a:off x="1257300" y="720725"/>
            <a:ext cx="4799013" cy="3598863"/>
          </a:xfrm>
          <a:ln/>
        </p:spPr>
      </p:sp>
      <p:sp>
        <p:nvSpPr>
          <p:cNvPr id="60420" name="Rectangle 2"/>
          <p:cNvSpPr>
            <a:spLocks noGrp="1" noChangeArrowheads="1"/>
          </p:cNvSpPr>
          <p:nvPr>
            <p:ph type="body" idx="1"/>
          </p:nvPr>
        </p:nvSpPr>
        <p:spPr>
          <a:xfrm>
            <a:off x="733425" y="4559300"/>
            <a:ext cx="5846763" cy="431800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0"/>
          <p:cNvSpPr>
            <a:spLocks noGrp="1" noChangeArrowheads="1"/>
          </p:cNvSpPr>
          <p:nvPr>
            <p:ph type="sldNum" sz="quarter"/>
          </p:nvPr>
        </p:nvSpPr>
        <p:spPr>
          <a:noFill/>
          <a:ln/>
        </p:spPr>
        <p:txBody>
          <a:bodyPr/>
          <a:lstStyle/>
          <a:p>
            <a:pPr>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fld id="{A96BA2BA-7AFA-426B-98BD-133EF7894B79}" type="slidenum">
              <a:rPr lang="en-GB" smtClean="0">
                <a:ea typeface="Lucida Sans Unicode" pitchFamily="34" charset="0"/>
                <a:cs typeface="Lucida Sans Unicode" pitchFamily="34" charset="0"/>
              </a:rPr>
              <a:pPr>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t>18</a:t>
            </a:fld>
            <a:endParaRPr lang="en-GB" smtClean="0">
              <a:ea typeface="Lucida Sans Unicode" pitchFamily="34" charset="0"/>
              <a:cs typeface="Lucida Sans Unicode" pitchFamily="34" charset="0"/>
            </a:endParaRPr>
          </a:p>
        </p:txBody>
      </p:sp>
      <p:sp>
        <p:nvSpPr>
          <p:cNvPr id="61443" name="Rectangle 1"/>
          <p:cNvSpPr>
            <a:spLocks noGrp="1" noRot="1" noChangeAspect="1" noChangeArrowheads="1" noTextEdit="1"/>
          </p:cNvSpPr>
          <p:nvPr>
            <p:ph type="sldImg"/>
          </p:nvPr>
        </p:nvSpPr>
        <p:spPr>
          <a:xfrm>
            <a:off x="1257300" y="720725"/>
            <a:ext cx="4799013" cy="3598863"/>
          </a:xfrm>
          <a:ln/>
        </p:spPr>
      </p:sp>
      <p:sp>
        <p:nvSpPr>
          <p:cNvPr id="61444" name="Rectangle 2"/>
          <p:cNvSpPr>
            <a:spLocks noGrp="1" noChangeArrowheads="1"/>
          </p:cNvSpPr>
          <p:nvPr>
            <p:ph type="body" idx="1"/>
          </p:nvPr>
        </p:nvSpPr>
        <p:spPr>
          <a:xfrm>
            <a:off x="733425" y="4559300"/>
            <a:ext cx="5846763" cy="431800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0"/>
          <p:cNvSpPr>
            <a:spLocks noGrp="1" noChangeArrowheads="1"/>
          </p:cNvSpPr>
          <p:nvPr>
            <p:ph type="sldNum" sz="quarter"/>
          </p:nvPr>
        </p:nvSpPr>
        <p:spPr>
          <a:noFill/>
          <a:ln/>
        </p:spPr>
        <p:txBody>
          <a:bodyPr/>
          <a:lstStyle/>
          <a:p>
            <a:pPr>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fld id="{0CEFE6C3-F612-41E3-9CB2-14770A785DE3}" type="slidenum">
              <a:rPr lang="en-GB" smtClean="0">
                <a:ea typeface="Lucida Sans Unicode" pitchFamily="34" charset="0"/>
                <a:cs typeface="Lucida Sans Unicode" pitchFamily="34" charset="0"/>
              </a:rPr>
              <a:pPr>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t>19</a:t>
            </a:fld>
            <a:endParaRPr lang="en-GB" smtClean="0">
              <a:ea typeface="Lucida Sans Unicode" pitchFamily="34" charset="0"/>
              <a:cs typeface="Lucida Sans Unicode" pitchFamily="34" charset="0"/>
            </a:endParaRPr>
          </a:p>
        </p:txBody>
      </p:sp>
      <p:sp>
        <p:nvSpPr>
          <p:cNvPr id="62467" name="Text Box 1"/>
          <p:cNvSpPr txBox="1">
            <a:spLocks noChangeArrowheads="1"/>
          </p:cNvSpPr>
          <p:nvPr/>
        </p:nvSpPr>
        <p:spPr bwMode="auto">
          <a:xfrm>
            <a:off x="4143375" y="9118600"/>
            <a:ext cx="3168650" cy="477838"/>
          </a:xfrm>
          <a:prstGeom prst="rect">
            <a:avLst/>
          </a:prstGeom>
          <a:noFill/>
          <a:ln w="9525">
            <a:noFill/>
            <a:round/>
            <a:headEnd/>
            <a:tailEnd/>
          </a:ln>
        </p:spPr>
        <p:txBody>
          <a:bodyPr lIns="95750" tIns="47875" rIns="95750" bIns="47875" anchor="b"/>
          <a:lstStyle/>
          <a:p>
            <a:pPr algn="r" eaLnBrk="1" hangingPunct="1">
              <a:buClrTx/>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fld id="{D8C1BF67-62FD-4A81-93E0-826B87BAA6FB}" type="slidenum">
              <a:rPr lang="en-GB" sz="1200">
                <a:solidFill>
                  <a:srgbClr val="000000"/>
                </a:solidFill>
                <a:latin typeface="Arial" charset="0"/>
              </a:rPr>
              <a:pPr algn="r" eaLnBrk="1" hangingPunct="1">
                <a:buClrTx/>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t>19</a:t>
            </a:fld>
            <a:endParaRPr lang="en-GB" sz="1200">
              <a:solidFill>
                <a:srgbClr val="000000"/>
              </a:solidFill>
              <a:latin typeface="Arial" charset="0"/>
            </a:endParaRPr>
          </a:p>
        </p:txBody>
      </p:sp>
      <p:sp>
        <p:nvSpPr>
          <p:cNvPr id="62468" name="Text Box 2"/>
          <p:cNvSpPr txBox="1">
            <a:spLocks noChangeArrowheads="1"/>
          </p:cNvSpPr>
          <p:nvPr/>
        </p:nvSpPr>
        <p:spPr bwMode="auto">
          <a:xfrm>
            <a:off x="1231900" y="720725"/>
            <a:ext cx="4852988" cy="3598863"/>
          </a:xfrm>
          <a:prstGeom prst="rect">
            <a:avLst/>
          </a:prstGeom>
          <a:solidFill>
            <a:srgbClr val="FFFFFF"/>
          </a:solidFill>
          <a:ln w="9360" cap="sq">
            <a:solidFill>
              <a:srgbClr val="000000"/>
            </a:solidFill>
            <a:miter lim="800000"/>
            <a:headEnd/>
            <a:tailEnd/>
          </a:ln>
        </p:spPr>
        <p:txBody>
          <a:bodyPr wrap="none" lIns="94265" tIns="47133" rIns="94265" bIns="47133" anchor="ctr"/>
          <a:lstStyle/>
          <a:p>
            <a:endParaRPr lang="en-US"/>
          </a:p>
        </p:txBody>
      </p:sp>
      <p:sp>
        <p:nvSpPr>
          <p:cNvPr id="62469" name="Text Box 3"/>
          <p:cNvSpPr txBox="1">
            <a:spLocks noChangeArrowheads="1"/>
          </p:cNvSpPr>
          <p:nvPr/>
        </p:nvSpPr>
        <p:spPr bwMode="auto">
          <a:xfrm>
            <a:off x="733425" y="4559300"/>
            <a:ext cx="5848350" cy="4321175"/>
          </a:xfrm>
          <a:prstGeom prst="rect">
            <a:avLst/>
          </a:prstGeom>
          <a:noFill/>
          <a:ln w="9525">
            <a:noFill/>
            <a:round/>
            <a:headEnd/>
            <a:tailEnd/>
          </a:ln>
        </p:spPr>
        <p:txBody>
          <a:bodyPr wrap="none" lIns="94265" tIns="47133" rIns="94265" bIns="47133" anchor="ctr"/>
          <a:lstStyle/>
          <a:p>
            <a:endParaRPr lang="en-US"/>
          </a:p>
        </p:txBody>
      </p:sp>
      <p:sp>
        <p:nvSpPr>
          <p:cNvPr id="62470" name="Notes Placeholder 5"/>
          <p:cNvSpPr>
            <a:spLocks noGrp="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0"/>
          <p:cNvSpPr>
            <a:spLocks noGrp="1" noChangeArrowheads="1"/>
          </p:cNvSpPr>
          <p:nvPr>
            <p:ph type="sldNum" sz="quarter"/>
          </p:nvPr>
        </p:nvSpPr>
        <p:spPr>
          <a:noFill/>
          <a:ln/>
        </p:spPr>
        <p:txBody>
          <a:bodyPr/>
          <a:lstStyle/>
          <a:p>
            <a:pPr>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fld id="{07736D2A-D370-47B3-86A1-FBCD10DD89E4}" type="slidenum">
              <a:rPr lang="en-GB" smtClean="0">
                <a:ea typeface="Lucida Sans Unicode" pitchFamily="34" charset="0"/>
                <a:cs typeface="Lucida Sans Unicode" pitchFamily="34" charset="0"/>
              </a:rPr>
              <a:pPr>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t>2</a:t>
            </a:fld>
            <a:endParaRPr lang="en-GB" smtClean="0">
              <a:ea typeface="Lucida Sans Unicode" pitchFamily="34" charset="0"/>
              <a:cs typeface="Lucida Sans Unicode" pitchFamily="34" charset="0"/>
            </a:endParaRPr>
          </a:p>
        </p:txBody>
      </p:sp>
      <p:sp>
        <p:nvSpPr>
          <p:cNvPr id="52227" name="Rectangle 1"/>
          <p:cNvSpPr>
            <a:spLocks noGrp="1" noRot="1" noChangeAspect="1" noChangeArrowheads="1" noTextEdit="1"/>
          </p:cNvSpPr>
          <p:nvPr>
            <p:ph type="sldImg"/>
          </p:nvPr>
        </p:nvSpPr>
        <p:spPr>
          <a:xfrm>
            <a:off x="1257300" y="720725"/>
            <a:ext cx="4799013" cy="3598863"/>
          </a:xfrm>
          <a:ln/>
        </p:spPr>
      </p:sp>
      <p:sp>
        <p:nvSpPr>
          <p:cNvPr id="52228" name="Rectangle 2"/>
          <p:cNvSpPr>
            <a:spLocks noGrp="1" noChangeArrowheads="1"/>
          </p:cNvSpPr>
          <p:nvPr>
            <p:ph type="body" idx="1"/>
          </p:nvPr>
        </p:nvSpPr>
        <p:spPr>
          <a:xfrm>
            <a:off x="733425" y="4559300"/>
            <a:ext cx="5846763" cy="431800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4"/>
          <p:cNvSpPr>
            <a:spLocks noGrp="1" noChangeArrowheads="1"/>
          </p:cNvSpPr>
          <p:nvPr>
            <p:ph type="sldNum" sz="quarter"/>
          </p:nvPr>
        </p:nvSpPr>
        <p:spPr>
          <a:noFill/>
          <a:ln/>
        </p:spPr>
        <p:txBody>
          <a:bodyPr/>
          <a:lstStyle/>
          <a:p>
            <a:pPr>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fld id="{D28662C2-A5C8-45BF-A317-090D25B6569B}" type="slidenum">
              <a:rPr lang="en-GB" smtClean="0">
                <a:ea typeface="Microsoft YaHei" pitchFamily="34" charset="-122"/>
              </a:rPr>
              <a:pPr>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t>6</a:t>
            </a:fld>
            <a:endParaRPr lang="en-GB" smtClean="0">
              <a:ea typeface="Microsoft YaHei" pitchFamily="34" charset="-122"/>
            </a:endParaRPr>
          </a:p>
        </p:txBody>
      </p:sp>
      <p:sp>
        <p:nvSpPr>
          <p:cNvPr id="53251" name="Text Box 1"/>
          <p:cNvSpPr txBox="1">
            <a:spLocks noChangeArrowheads="1"/>
          </p:cNvSpPr>
          <p:nvPr/>
        </p:nvSpPr>
        <p:spPr bwMode="auto">
          <a:xfrm>
            <a:off x="4143375" y="9118600"/>
            <a:ext cx="3168650" cy="477838"/>
          </a:xfrm>
          <a:prstGeom prst="rect">
            <a:avLst/>
          </a:prstGeom>
          <a:noFill/>
          <a:ln w="9525">
            <a:noFill/>
            <a:round/>
            <a:headEnd/>
            <a:tailEnd/>
          </a:ln>
        </p:spPr>
        <p:txBody>
          <a:bodyPr lIns="95750" tIns="47875" rIns="95750" bIns="47875" anchor="b"/>
          <a:lstStyle/>
          <a:p>
            <a:pPr algn="r" eaLnBrk="1" hangingPunct="1">
              <a:buClrTx/>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fld id="{713FEC8F-A4E2-427B-8FCF-7A9E4504CD7C}" type="slidenum">
              <a:rPr lang="en-GB" sz="1200">
                <a:solidFill>
                  <a:srgbClr val="000000"/>
                </a:solidFill>
              </a:rPr>
              <a:pPr algn="r" eaLnBrk="1" hangingPunct="1">
                <a:buClrTx/>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t>6</a:t>
            </a:fld>
            <a:endParaRPr lang="en-GB" sz="1200">
              <a:solidFill>
                <a:srgbClr val="000000"/>
              </a:solidFill>
            </a:endParaRPr>
          </a:p>
        </p:txBody>
      </p:sp>
      <p:sp>
        <p:nvSpPr>
          <p:cNvPr id="53252" name="Text Box 2"/>
          <p:cNvSpPr txBox="1">
            <a:spLocks noChangeArrowheads="1"/>
          </p:cNvSpPr>
          <p:nvPr/>
        </p:nvSpPr>
        <p:spPr bwMode="auto">
          <a:xfrm>
            <a:off x="1231900" y="720725"/>
            <a:ext cx="4852988" cy="3598863"/>
          </a:xfrm>
          <a:prstGeom prst="rect">
            <a:avLst/>
          </a:prstGeom>
          <a:solidFill>
            <a:srgbClr val="FFFFFF"/>
          </a:solidFill>
          <a:ln w="9360">
            <a:solidFill>
              <a:srgbClr val="000000"/>
            </a:solidFill>
            <a:miter lim="800000"/>
            <a:headEnd/>
            <a:tailEnd/>
          </a:ln>
        </p:spPr>
        <p:txBody>
          <a:bodyPr wrap="none" lIns="94265" tIns="47133" rIns="94265" bIns="47133" anchor="ctr"/>
          <a:lstStyle/>
          <a:p>
            <a:endParaRPr lang="en-US"/>
          </a:p>
        </p:txBody>
      </p:sp>
      <p:sp>
        <p:nvSpPr>
          <p:cNvPr id="53253" name="Rectangle 3"/>
          <p:cNvSpPr>
            <a:spLocks noGrp="1" noChangeArrowheads="1"/>
          </p:cNvSpPr>
          <p:nvPr>
            <p:ph type="body"/>
          </p:nvPr>
        </p:nvSpPr>
        <p:spPr>
          <a:noFill/>
          <a:ln/>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54276" name="Slide Number Placeholder 3"/>
          <p:cNvSpPr>
            <a:spLocks noGrp="1"/>
          </p:cNvSpPr>
          <p:nvPr>
            <p:ph type="sldNum" sz="quarter"/>
          </p:nvPr>
        </p:nvSpPr>
        <p:spPr>
          <a:noFill/>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6A9FFA8-139B-4D0D-92EF-6EE5BD402822}" type="slidenum">
              <a:rPr lang="en-GB" smtClean="0">
                <a:ea typeface="Lucida Sans Unicode" pitchFamily="34" charset="0"/>
                <a:cs typeface="Lucida Sans Unicode" pitchFamily="34" charset="0"/>
              </a:rPr>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8</a:t>
            </a:fld>
            <a:endParaRPr lang="en-GB" smtClean="0">
              <a:ea typeface="Lucida Sans Unicode" pitchFamily="34" charset="0"/>
              <a:cs typeface="Lucida Sans Unicode"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4"/>
          <p:cNvSpPr>
            <a:spLocks noGrp="1" noChangeArrowheads="1"/>
          </p:cNvSpPr>
          <p:nvPr>
            <p:ph type="sldNum" sz="quarter"/>
          </p:nvPr>
        </p:nvSpPr>
        <p:spPr>
          <a:noFill/>
          <a:ln/>
        </p:spPr>
        <p:txBody>
          <a:bodyPr/>
          <a:lstStyle/>
          <a:p>
            <a:pPr>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fld id="{132E3269-21B6-4249-A334-8A3E6E6C5522}" type="slidenum">
              <a:rPr lang="en-GB" smtClean="0">
                <a:ea typeface="Microsoft YaHei" pitchFamily="34" charset="-122"/>
              </a:rPr>
              <a:pPr>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t>10</a:t>
            </a:fld>
            <a:endParaRPr lang="en-GB" smtClean="0">
              <a:ea typeface="Microsoft YaHei" pitchFamily="34" charset="-122"/>
            </a:endParaRPr>
          </a:p>
        </p:txBody>
      </p:sp>
      <p:sp>
        <p:nvSpPr>
          <p:cNvPr id="55299" name="Text Box 1"/>
          <p:cNvSpPr txBox="1">
            <a:spLocks noChangeArrowheads="1"/>
          </p:cNvSpPr>
          <p:nvPr/>
        </p:nvSpPr>
        <p:spPr bwMode="auto">
          <a:xfrm>
            <a:off x="4143375" y="9118600"/>
            <a:ext cx="3168650" cy="477838"/>
          </a:xfrm>
          <a:prstGeom prst="rect">
            <a:avLst/>
          </a:prstGeom>
          <a:noFill/>
          <a:ln w="9525">
            <a:noFill/>
            <a:round/>
            <a:headEnd/>
            <a:tailEnd/>
          </a:ln>
        </p:spPr>
        <p:txBody>
          <a:bodyPr lIns="95750" tIns="47875" rIns="95750" bIns="47875" anchor="b"/>
          <a:lstStyle/>
          <a:p>
            <a:pPr algn="r" eaLnBrk="1" hangingPunct="1">
              <a:buClrTx/>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fld id="{47886BCB-9634-49A4-873B-97D56A52D403}" type="slidenum">
              <a:rPr lang="en-GB" sz="1200">
                <a:solidFill>
                  <a:srgbClr val="000000"/>
                </a:solidFill>
              </a:rPr>
              <a:pPr algn="r" eaLnBrk="1" hangingPunct="1">
                <a:buClrTx/>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t>10</a:t>
            </a:fld>
            <a:endParaRPr lang="en-GB" sz="1200">
              <a:solidFill>
                <a:srgbClr val="000000"/>
              </a:solidFill>
            </a:endParaRPr>
          </a:p>
        </p:txBody>
      </p:sp>
      <p:sp>
        <p:nvSpPr>
          <p:cNvPr id="55300" name="Text Box 2"/>
          <p:cNvSpPr txBox="1">
            <a:spLocks noChangeArrowheads="1"/>
          </p:cNvSpPr>
          <p:nvPr/>
        </p:nvSpPr>
        <p:spPr bwMode="auto">
          <a:xfrm>
            <a:off x="1231900" y="720725"/>
            <a:ext cx="4852988" cy="3598863"/>
          </a:xfrm>
          <a:prstGeom prst="rect">
            <a:avLst/>
          </a:prstGeom>
          <a:solidFill>
            <a:srgbClr val="FFFFFF"/>
          </a:solidFill>
          <a:ln w="9360">
            <a:solidFill>
              <a:srgbClr val="000000"/>
            </a:solidFill>
            <a:miter lim="800000"/>
            <a:headEnd/>
            <a:tailEnd/>
          </a:ln>
        </p:spPr>
        <p:txBody>
          <a:bodyPr wrap="none" lIns="94265" tIns="47133" rIns="94265" bIns="47133" anchor="ctr"/>
          <a:lstStyle/>
          <a:p>
            <a:endParaRPr lang="en-US"/>
          </a:p>
        </p:txBody>
      </p:sp>
      <p:sp>
        <p:nvSpPr>
          <p:cNvPr id="55301" name="Rectangle 3"/>
          <p:cNvSpPr>
            <a:spLocks noGrp="1" noChangeArrowheads="1"/>
          </p:cNvSpPr>
          <p:nvPr>
            <p:ph type="body"/>
          </p:nvPr>
        </p:nvSpPr>
        <p:spPr>
          <a:noFill/>
          <a:ln/>
        </p:spPr>
        <p:txBody>
          <a:bodyPr wrap="none" anchor="ct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0"/>
          <p:cNvSpPr>
            <a:spLocks noGrp="1" noChangeArrowheads="1"/>
          </p:cNvSpPr>
          <p:nvPr>
            <p:ph type="sldNum" sz="quarter"/>
          </p:nvPr>
        </p:nvSpPr>
        <p:spPr>
          <a:noFill/>
          <a:ln/>
        </p:spPr>
        <p:txBody>
          <a:bodyPr/>
          <a:lstStyle/>
          <a:p>
            <a:pPr>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fld id="{8D6758E6-461E-4CD8-ABBF-2C515B45B80A}" type="slidenum">
              <a:rPr lang="en-GB" smtClean="0">
                <a:ea typeface="Lucida Sans Unicode" pitchFamily="34" charset="0"/>
                <a:cs typeface="Lucida Sans Unicode" pitchFamily="34" charset="0"/>
              </a:rPr>
              <a:pPr>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t>13</a:t>
            </a:fld>
            <a:endParaRPr lang="en-GB" smtClean="0">
              <a:ea typeface="Lucida Sans Unicode" pitchFamily="34" charset="0"/>
              <a:cs typeface="Lucida Sans Unicode" pitchFamily="34" charset="0"/>
            </a:endParaRPr>
          </a:p>
        </p:txBody>
      </p:sp>
      <p:sp>
        <p:nvSpPr>
          <p:cNvPr id="56323" name="Text Box 1"/>
          <p:cNvSpPr txBox="1">
            <a:spLocks noChangeArrowheads="1"/>
          </p:cNvSpPr>
          <p:nvPr/>
        </p:nvSpPr>
        <p:spPr bwMode="auto">
          <a:xfrm>
            <a:off x="4143375" y="9118600"/>
            <a:ext cx="3168650" cy="477838"/>
          </a:xfrm>
          <a:prstGeom prst="rect">
            <a:avLst/>
          </a:prstGeom>
          <a:noFill/>
          <a:ln w="9525">
            <a:noFill/>
            <a:round/>
            <a:headEnd/>
            <a:tailEnd/>
          </a:ln>
        </p:spPr>
        <p:txBody>
          <a:bodyPr lIns="95750" tIns="47875" rIns="95750" bIns="47875" anchor="b"/>
          <a:lstStyle/>
          <a:p>
            <a:pPr algn="r" eaLnBrk="1" hangingPunct="1">
              <a:buClrTx/>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fld id="{C9A02B7F-1FE9-4D6C-BBC8-02856E89BB84}" type="slidenum">
              <a:rPr lang="en-GB" sz="1200">
                <a:solidFill>
                  <a:srgbClr val="000000"/>
                </a:solidFill>
                <a:latin typeface="Arial" charset="0"/>
              </a:rPr>
              <a:pPr algn="r" eaLnBrk="1" hangingPunct="1">
                <a:buClrTx/>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t>13</a:t>
            </a:fld>
            <a:endParaRPr lang="en-GB" sz="1200">
              <a:solidFill>
                <a:srgbClr val="000000"/>
              </a:solidFill>
              <a:latin typeface="Arial" charset="0"/>
            </a:endParaRPr>
          </a:p>
        </p:txBody>
      </p:sp>
      <p:sp>
        <p:nvSpPr>
          <p:cNvPr id="56324" name="Rectangle 2"/>
          <p:cNvSpPr>
            <a:spLocks noGrp="1" noRot="1" noChangeAspect="1" noChangeArrowheads="1" noTextEdit="1"/>
          </p:cNvSpPr>
          <p:nvPr>
            <p:ph type="sldImg"/>
          </p:nvPr>
        </p:nvSpPr>
        <p:spPr>
          <a:xfrm>
            <a:off x="1255713" y="720725"/>
            <a:ext cx="4802187" cy="3602038"/>
          </a:xfrm>
          <a:ln/>
        </p:spPr>
      </p:sp>
      <p:sp>
        <p:nvSpPr>
          <p:cNvPr id="56325" name="Text Box 3"/>
          <p:cNvSpPr txBox="1">
            <a:spLocks noChangeArrowheads="1"/>
          </p:cNvSpPr>
          <p:nvPr/>
        </p:nvSpPr>
        <p:spPr bwMode="auto">
          <a:xfrm>
            <a:off x="735013" y="4560888"/>
            <a:ext cx="5845175" cy="4318000"/>
          </a:xfrm>
          <a:prstGeom prst="rect">
            <a:avLst/>
          </a:prstGeom>
          <a:noFill/>
          <a:ln w="9525">
            <a:noFill/>
            <a:round/>
            <a:headEnd/>
            <a:tailEnd/>
          </a:ln>
        </p:spPr>
        <p:txBody>
          <a:bodyPr wrap="none" lIns="94265" tIns="47133" rIns="94265" bIns="47133"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0"/>
          <p:cNvSpPr>
            <a:spLocks noGrp="1" noChangeArrowheads="1"/>
          </p:cNvSpPr>
          <p:nvPr>
            <p:ph type="sldNum" sz="quarter"/>
          </p:nvPr>
        </p:nvSpPr>
        <p:spPr>
          <a:noFill/>
          <a:ln/>
        </p:spPr>
        <p:txBody>
          <a:bodyPr/>
          <a:lstStyle/>
          <a:p>
            <a:pPr>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fld id="{8294788C-A035-4525-9A6F-FAFAD2036709}" type="slidenum">
              <a:rPr lang="en-GB" smtClean="0">
                <a:ea typeface="Lucida Sans Unicode" pitchFamily="34" charset="0"/>
                <a:cs typeface="Lucida Sans Unicode" pitchFamily="34" charset="0"/>
              </a:rPr>
              <a:pPr>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t>14</a:t>
            </a:fld>
            <a:endParaRPr lang="en-GB" smtClean="0">
              <a:ea typeface="Lucida Sans Unicode" pitchFamily="34" charset="0"/>
              <a:cs typeface="Lucida Sans Unicode" pitchFamily="34" charset="0"/>
            </a:endParaRPr>
          </a:p>
        </p:txBody>
      </p:sp>
      <p:sp>
        <p:nvSpPr>
          <p:cNvPr id="57347" name="Text Box 1"/>
          <p:cNvSpPr txBox="1">
            <a:spLocks noChangeArrowheads="1"/>
          </p:cNvSpPr>
          <p:nvPr/>
        </p:nvSpPr>
        <p:spPr bwMode="auto">
          <a:xfrm>
            <a:off x="4143375" y="9118600"/>
            <a:ext cx="3168650" cy="477838"/>
          </a:xfrm>
          <a:prstGeom prst="rect">
            <a:avLst/>
          </a:prstGeom>
          <a:noFill/>
          <a:ln w="9525">
            <a:noFill/>
            <a:round/>
            <a:headEnd/>
            <a:tailEnd/>
          </a:ln>
        </p:spPr>
        <p:txBody>
          <a:bodyPr lIns="95750" tIns="47875" rIns="95750" bIns="47875" anchor="b"/>
          <a:lstStyle/>
          <a:p>
            <a:pPr algn="r" eaLnBrk="1" hangingPunct="1">
              <a:buClrTx/>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fld id="{DBEFF7D1-E9B5-442D-AE30-ABC9749F8691}" type="slidenum">
              <a:rPr lang="en-GB" sz="1200">
                <a:solidFill>
                  <a:srgbClr val="000000"/>
                </a:solidFill>
                <a:latin typeface="Arial" charset="0"/>
              </a:rPr>
              <a:pPr algn="r" eaLnBrk="1" hangingPunct="1">
                <a:buClrTx/>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t>14</a:t>
            </a:fld>
            <a:endParaRPr lang="en-GB" sz="1200">
              <a:solidFill>
                <a:srgbClr val="000000"/>
              </a:solidFill>
              <a:latin typeface="Arial" charset="0"/>
            </a:endParaRPr>
          </a:p>
        </p:txBody>
      </p:sp>
      <p:sp>
        <p:nvSpPr>
          <p:cNvPr id="57348" name="Rectangle 2"/>
          <p:cNvSpPr>
            <a:spLocks noGrp="1" noRot="1" noChangeAspect="1" noChangeArrowheads="1" noTextEdit="1"/>
          </p:cNvSpPr>
          <p:nvPr>
            <p:ph type="sldImg"/>
          </p:nvPr>
        </p:nvSpPr>
        <p:spPr>
          <a:xfrm>
            <a:off x="1255713" y="720725"/>
            <a:ext cx="4802187" cy="3602038"/>
          </a:xfrm>
          <a:ln/>
        </p:spPr>
      </p:sp>
      <p:sp>
        <p:nvSpPr>
          <p:cNvPr id="57349" name="Text Box 3"/>
          <p:cNvSpPr txBox="1">
            <a:spLocks noChangeArrowheads="1"/>
          </p:cNvSpPr>
          <p:nvPr/>
        </p:nvSpPr>
        <p:spPr bwMode="auto">
          <a:xfrm>
            <a:off x="735013" y="4560888"/>
            <a:ext cx="5845175" cy="4318000"/>
          </a:xfrm>
          <a:prstGeom prst="rect">
            <a:avLst/>
          </a:prstGeom>
          <a:noFill/>
          <a:ln w="9525">
            <a:noFill/>
            <a:round/>
            <a:headEnd/>
            <a:tailEnd/>
          </a:ln>
        </p:spPr>
        <p:txBody>
          <a:bodyPr wrap="none" lIns="94265" tIns="47133" rIns="94265" bIns="47133"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0"/>
          <p:cNvSpPr>
            <a:spLocks noGrp="1" noChangeArrowheads="1"/>
          </p:cNvSpPr>
          <p:nvPr>
            <p:ph type="sldNum" sz="quarter"/>
          </p:nvPr>
        </p:nvSpPr>
        <p:spPr>
          <a:noFill/>
          <a:ln/>
        </p:spPr>
        <p:txBody>
          <a:bodyPr/>
          <a:lstStyle/>
          <a:p>
            <a:pPr>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fld id="{4E7CF3D6-50C4-40EE-8A0C-08A9EE90E097}" type="slidenum">
              <a:rPr lang="en-GB" smtClean="0">
                <a:ea typeface="Lucida Sans Unicode" pitchFamily="34" charset="0"/>
                <a:cs typeface="Lucida Sans Unicode" pitchFamily="34" charset="0"/>
              </a:rPr>
              <a:pPr>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t>15</a:t>
            </a:fld>
            <a:endParaRPr lang="en-GB" smtClean="0">
              <a:ea typeface="Lucida Sans Unicode" pitchFamily="34" charset="0"/>
              <a:cs typeface="Lucida Sans Unicode" pitchFamily="34" charset="0"/>
            </a:endParaRPr>
          </a:p>
        </p:txBody>
      </p:sp>
      <p:sp>
        <p:nvSpPr>
          <p:cNvPr id="58371" name="Rectangle 1"/>
          <p:cNvSpPr>
            <a:spLocks noGrp="1" noRot="1" noChangeAspect="1" noChangeArrowheads="1" noTextEdit="1"/>
          </p:cNvSpPr>
          <p:nvPr>
            <p:ph type="sldImg"/>
          </p:nvPr>
        </p:nvSpPr>
        <p:spPr>
          <a:xfrm>
            <a:off x="1257300" y="720725"/>
            <a:ext cx="4799013" cy="3598863"/>
          </a:xfrm>
          <a:ln/>
        </p:spPr>
      </p:sp>
      <p:sp>
        <p:nvSpPr>
          <p:cNvPr id="58372" name="Rectangle 2"/>
          <p:cNvSpPr>
            <a:spLocks noGrp="1" noChangeArrowheads="1"/>
          </p:cNvSpPr>
          <p:nvPr>
            <p:ph type="body" idx="1"/>
          </p:nvPr>
        </p:nvSpPr>
        <p:spPr>
          <a:xfrm>
            <a:off x="733425" y="4559300"/>
            <a:ext cx="5846763" cy="431800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0"/>
          <p:cNvSpPr>
            <a:spLocks noGrp="1" noChangeArrowheads="1"/>
          </p:cNvSpPr>
          <p:nvPr>
            <p:ph type="sldNum" sz="quarter"/>
          </p:nvPr>
        </p:nvSpPr>
        <p:spPr>
          <a:noFill/>
          <a:ln/>
        </p:spPr>
        <p:txBody>
          <a:bodyPr/>
          <a:lstStyle/>
          <a:p>
            <a:pPr>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fld id="{865A9A42-994D-4323-9018-EB8F3AE005DC}" type="slidenum">
              <a:rPr lang="en-GB" smtClean="0">
                <a:ea typeface="Lucida Sans Unicode" pitchFamily="34" charset="0"/>
                <a:cs typeface="Lucida Sans Unicode" pitchFamily="34" charset="0"/>
              </a:rPr>
              <a:pPr>
                <a:tabLst>
                  <a:tab pos="0" algn="l"/>
                  <a:tab pos="469900" algn="l"/>
                  <a:tab pos="941388" algn="l"/>
                  <a:tab pos="1412875" algn="l"/>
                  <a:tab pos="1884363" algn="l"/>
                  <a:tab pos="2355850" algn="l"/>
                  <a:tab pos="2827338" algn="l"/>
                  <a:tab pos="3298825" algn="l"/>
                  <a:tab pos="3770313" algn="l"/>
                  <a:tab pos="4241800" algn="l"/>
                  <a:tab pos="4711700" algn="l"/>
                  <a:tab pos="5183188" algn="l"/>
                  <a:tab pos="5654675" algn="l"/>
                  <a:tab pos="6126163" algn="l"/>
                  <a:tab pos="6597650" algn="l"/>
                  <a:tab pos="7069138" algn="l"/>
                  <a:tab pos="7540625" algn="l"/>
                  <a:tab pos="8012113" algn="l"/>
                  <a:tab pos="8483600" algn="l"/>
                  <a:tab pos="8955088" algn="l"/>
                  <a:tab pos="9424988" algn="l"/>
                </a:tabLst>
              </a:pPr>
              <a:t>16</a:t>
            </a:fld>
            <a:endParaRPr lang="en-GB" smtClean="0">
              <a:ea typeface="Lucida Sans Unicode" pitchFamily="34" charset="0"/>
              <a:cs typeface="Lucida Sans Unicode" pitchFamily="34" charset="0"/>
            </a:endParaRPr>
          </a:p>
        </p:txBody>
      </p:sp>
      <p:sp>
        <p:nvSpPr>
          <p:cNvPr id="59395" name="Rectangle 1"/>
          <p:cNvSpPr>
            <a:spLocks noGrp="1" noRot="1" noChangeAspect="1" noChangeArrowheads="1" noTextEdit="1"/>
          </p:cNvSpPr>
          <p:nvPr>
            <p:ph type="sldImg"/>
          </p:nvPr>
        </p:nvSpPr>
        <p:spPr>
          <a:xfrm>
            <a:off x="1257300" y="720725"/>
            <a:ext cx="4799013" cy="3598863"/>
          </a:xfrm>
          <a:ln/>
        </p:spPr>
      </p:sp>
      <p:sp>
        <p:nvSpPr>
          <p:cNvPr id="59396" name="Rectangle 2"/>
          <p:cNvSpPr>
            <a:spLocks noGrp="1" noChangeArrowheads="1"/>
          </p:cNvSpPr>
          <p:nvPr>
            <p:ph type="body" idx="1"/>
          </p:nvPr>
        </p:nvSpPr>
        <p:spPr>
          <a:xfrm>
            <a:off x="733425" y="4559300"/>
            <a:ext cx="5846763" cy="4318000"/>
          </a:xfrm>
          <a:noFill/>
          <a:ln/>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6806EAF-F8FD-4B60-B12D-DA9BBB86C02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C9274698-0FE4-4C54-9D64-4C1D0C618FE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74638"/>
            <a:ext cx="2055812" cy="5846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5038"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CC0C385-5127-47A8-940D-AB2DADFD3D98}"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53760" y="502614"/>
            <a:ext cx="7836480" cy="1143480"/>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555625" y="5856288"/>
            <a:ext cx="2128838" cy="469900"/>
          </a:xfrm>
          <a:prstGeom prst="rect">
            <a:avLst/>
          </a:prstGeom>
        </p:spPr>
        <p:txBody>
          <a:bodyPr lIns="82945" tIns="41473" rIns="82945" bIns="41473"/>
          <a:lstStyle>
            <a:lvl1pPr>
              <a:buFont typeface="Times New Roman" pitchFamily="16" charset="0"/>
              <a:buNone/>
              <a:defRPr>
                <a:latin typeface="Tahoma" pitchFamily="32" charset="0"/>
                <a:ea typeface="+mn-ea"/>
                <a:cs typeface="+mn-cs"/>
              </a:defRPr>
            </a:lvl1pPr>
          </a:lstStyle>
          <a:p>
            <a:pPr>
              <a:defRPr/>
            </a:pPr>
            <a:endParaRPr lang="en-US"/>
          </a:p>
        </p:txBody>
      </p:sp>
      <p:sp>
        <p:nvSpPr>
          <p:cNvPr id="4" name="Footer Placeholder 3"/>
          <p:cNvSpPr>
            <a:spLocks noGrp="1"/>
          </p:cNvSpPr>
          <p:nvPr>
            <p:ph type="ftr" idx="11"/>
          </p:nvPr>
        </p:nvSpPr>
        <p:spPr>
          <a:xfrm>
            <a:off x="3127375" y="5856288"/>
            <a:ext cx="2897188" cy="469900"/>
          </a:xfrm>
          <a:prstGeom prst="rect">
            <a:avLst/>
          </a:prstGeom>
        </p:spPr>
        <p:txBody>
          <a:bodyPr lIns="82945" tIns="41473" rIns="82945" bIns="41473"/>
          <a:lstStyle>
            <a:lvl1pPr>
              <a:buFont typeface="Times New Roman" pitchFamily="16" charset="0"/>
              <a:buNone/>
              <a:defRPr>
                <a:latin typeface="Tahoma" pitchFamily="32" charset="0"/>
                <a:ea typeface="+mn-ea"/>
                <a:cs typeface="+mn-cs"/>
              </a:defRPr>
            </a:lvl1pPr>
          </a:lstStyle>
          <a:p>
            <a:pPr>
              <a:defRPr/>
            </a:pPr>
            <a:endParaRPr lang="en-US"/>
          </a:p>
        </p:txBody>
      </p:sp>
      <p:sp>
        <p:nvSpPr>
          <p:cNvPr id="5" name="Slide Number Placeholder 4"/>
          <p:cNvSpPr>
            <a:spLocks noGrp="1"/>
          </p:cNvSpPr>
          <p:nvPr>
            <p:ph type="sldNum" idx="12"/>
          </p:nvPr>
        </p:nvSpPr>
        <p:spPr>
          <a:xfrm>
            <a:off x="6424613" y="5856288"/>
            <a:ext cx="2128837" cy="469900"/>
          </a:xfrm>
        </p:spPr>
        <p:txBody>
          <a:bodyPr/>
          <a:lstStyle>
            <a:lvl1pPr>
              <a:defRPr/>
            </a:lvl1pPr>
          </a:lstStyle>
          <a:p>
            <a:pPr>
              <a:defRPr/>
            </a:pPr>
            <a:fld id="{777C87D8-EE74-4E90-BD63-D4ED70472AC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2A8EDA6-C6F9-4536-8B6F-E80A87390E3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E6B47E47-09F7-4598-897C-A448F9CA245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68177CF2-1879-4EB5-AAD3-4E1BBC38F49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671B9756-2350-4F86-A070-568D3A7C4B8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C70AC8EF-7315-4809-9A13-918D0E76BC8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2FAC1522-5CDD-4375-8BA8-0A61023A32B7}"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D5F6535-FD4E-4B7D-AAB3-19EFBB7C3C1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D480B121-6761-4D87-BAE6-836C735A15D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3250" cy="1136650"/>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457200" y="1600200"/>
            <a:ext cx="8223250" cy="45212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8" name="Text Box 3"/>
          <p:cNvSpPr txBox="1">
            <a:spLocks noChangeArrowheads="1"/>
          </p:cNvSpPr>
          <p:nvPr/>
        </p:nvSpPr>
        <p:spPr bwMode="auto">
          <a:xfrm>
            <a:off x="457200" y="6245225"/>
            <a:ext cx="2130425" cy="473075"/>
          </a:xfrm>
          <a:prstGeom prst="rect">
            <a:avLst/>
          </a:prstGeom>
          <a:noFill/>
          <a:ln w="9525">
            <a:noFill/>
            <a:round/>
            <a:headEnd/>
            <a:tailEnd/>
          </a:ln>
        </p:spPr>
        <p:txBody>
          <a:bodyPr wrap="none" anchor="ctr"/>
          <a:lstStyle/>
          <a:p>
            <a:endParaRPr lang="en-US"/>
          </a:p>
        </p:txBody>
      </p:sp>
      <p:sp>
        <p:nvSpPr>
          <p:cNvPr id="1029" name="Text Box 4"/>
          <p:cNvSpPr txBox="1">
            <a:spLocks noChangeArrowheads="1"/>
          </p:cNvSpPr>
          <p:nvPr/>
        </p:nvSpPr>
        <p:spPr bwMode="auto">
          <a:xfrm>
            <a:off x="3124200" y="6245225"/>
            <a:ext cx="2892425" cy="473075"/>
          </a:xfrm>
          <a:prstGeom prst="rect">
            <a:avLst/>
          </a:prstGeom>
          <a:noFill/>
          <a:ln w="9525">
            <a:noFill/>
            <a:round/>
            <a:headEnd/>
            <a:tailEnd/>
          </a:ln>
        </p:spPr>
        <p:txBody>
          <a:bodyPr wrap="none" anchor="ctr"/>
          <a:lstStyle/>
          <a:p>
            <a:endParaRPr lang="en-US"/>
          </a:p>
        </p:txBody>
      </p:sp>
      <p:sp>
        <p:nvSpPr>
          <p:cNvPr id="2" name="Rectangle 5"/>
          <p:cNvSpPr>
            <a:spLocks noGrp="1" noChangeArrowheads="1"/>
          </p:cNvSpPr>
          <p:nvPr>
            <p:ph type="sldNum"/>
          </p:nvPr>
        </p:nvSpPr>
        <p:spPr bwMode="auto">
          <a:xfrm>
            <a:off x="6553200" y="6245225"/>
            <a:ext cx="2127250" cy="469900"/>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Tahoma" pitchFamily="32" charset="0"/>
                <a:ea typeface="+mn-ea"/>
                <a:cs typeface="+mn-cs"/>
              </a:defRPr>
            </a:lvl1pPr>
          </a:lstStyle>
          <a:p>
            <a:pPr>
              <a:defRPr/>
            </a:pPr>
            <a:fld id="{A3D5C8BE-D5EC-4300-94AD-6E909E166C0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Lst>
  <p:txStyles>
    <p:titleStyle>
      <a:lvl1pPr algn="ctr" defTabSz="457200" rtl="0" eaLnBrk="0" fontAlgn="base" hangingPunct="0">
        <a:lnSpc>
          <a:spcPct val="87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lnSpc>
          <a:spcPct val="87000"/>
        </a:lnSpc>
        <a:spcBef>
          <a:spcPct val="0"/>
        </a:spcBef>
        <a:spcAft>
          <a:spcPct val="0"/>
        </a:spcAft>
        <a:buClr>
          <a:srgbClr val="000000"/>
        </a:buClr>
        <a:buSzPct val="100000"/>
        <a:buFont typeface="Times New Roman" pitchFamily="18" charset="0"/>
        <a:defRPr sz="4400">
          <a:solidFill>
            <a:srgbClr val="000000"/>
          </a:solidFill>
          <a:latin typeface="Arial" charset="0"/>
          <a:ea typeface="Lucida Sans Unicode" charset="0"/>
          <a:cs typeface="Lucida Sans Unicode" charset="0"/>
        </a:defRPr>
      </a:lvl2pPr>
      <a:lvl3pPr algn="ctr" defTabSz="457200" rtl="0" eaLnBrk="0" fontAlgn="base" hangingPunct="0">
        <a:lnSpc>
          <a:spcPct val="87000"/>
        </a:lnSpc>
        <a:spcBef>
          <a:spcPct val="0"/>
        </a:spcBef>
        <a:spcAft>
          <a:spcPct val="0"/>
        </a:spcAft>
        <a:buClr>
          <a:srgbClr val="000000"/>
        </a:buClr>
        <a:buSzPct val="100000"/>
        <a:buFont typeface="Times New Roman" pitchFamily="18" charset="0"/>
        <a:defRPr sz="4400">
          <a:solidFill>
            <a:srgbClr val="000000"/>
          </a:solidFill>
          <a:latin typeface="Arial" charset="0"/>
          <a:ea typeface="Lucida Sans Unicode" charset="0"/>
          <a:cs typeface="Lucida Sans Unicode" charset="0"/>
        </a:defRPr>
      </a:lvl3pPr>
      <a:lvl4pPr algn="ctr" defTabSz="457200" rtl="0" eaLnBrk="0" fontAlgn="base" hangingPunct="0">
        <a:lnSpc>
          <a:spcPct val="87000"/>
        </a:lnSpc>
        <a:spcBef>
          <a:spcPct val="0"/>
        </a:spcBef>
        <a:spcAft>
          <a:spcPct val="0"/>
        </a:spcAft>
        <a:buClr>
          <a:srgbClr val="000000"/>
        </a:buClr>
        <a:buSzPct val="100000"/>
        <a:buFont typeface="Times New Roman" pitchFamily="18" charset="0"/>
        <a:defRPr sz="4400">
          <a:solidFill>
            <a:srgbClr val="000000"/>
          </a:solidFill>
          <a:latin typeface="Arial" charset="0"/>
          <a:ea typeface="Lucida Sans Unicode" charset="0"/>
          <a:cs typeface="Lucida Sans Unicode" charset="0"/>
        </a:defRPr>
      </a:lvl4pPr>
      <a:lvl5pPr algn="ctr" defTabSz="457200" rtl="0" eaLnBrk="0" fontAlgn="base" hangingPunct="0">
        <a:lnSpc>
          <a:spcPct val="87000"/>
        </a:lnSpc>
        <a:spcBef>
          <a:spcPct val="0"/>
        </a:spcBef>
        <a:spcAft>
          <a:spcPct val="0"/>
        </a:spcAft>
        <a:buClr>
          <a:srgbClr val="000000"/>
        </a:buClr>
        <a:buSzPct val="100000"/>
        <a:buFont typeface="Times New Roman" pitchFamily="18" charset="0"/>
        <a:defRPr sz="4400">
          <a:solidFill>
            <a:srgbClr val="000000"/>
          </a:solidFill>
          <a:latin typeface="Arial" charset="0"/>
          <a:ea typeface="Lucida Sans Unicode" charset="0"/>
          <a:cs typeface="Lucida Sans Unicode" charset="0"/>
        </a:defRPr>
      </a:lvl5pPr>
      <a:lvl6pPr marL="2514600" indent="-228600" algn="ctr" defTabSz="457200" rtl="0" eaLnBrk="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6pPr>
      <a:lvl7pPr marL="2971800" indent="-228600" algn="ctr" defTabSz="457200" rtl="0" eaLnBrk="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7pPr>
      <a:lvl8pPr marL="3429000" indent="-228600" algn="ctr" defTabSz="457200" rtl="0" eaLnBrk="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8pPr>
      <a:lvl9pPr marL="3886200" indent="-228600" algn="ctr" defTabSz="457200" rtl="0" eaLnBrk="0" fontAlgn="base" hangingPunct="0">
        <a:lnSpc>
          <a:spcPct val="87000"/>
        </a:lnSpc>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9pPr>
    </p:titleStyle>
    <p:bodyStyle>
      <a:lvl1pPr marL="342900" indent="-342900" algn="l" defTabSz="457200" rtl="0" eaLnBrk="0" fontAlgn="base" hangingPunct="0">
        <a:lnSpc>
          <a:spcPct val="87000"/>
        </a:lnSpc>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42950" indent="-285750" algn="l" defTabSz="457200" rtl="0" eaLnBrk="0" fontAlgn="base" hangingPunct="0">
        <a:lnSpc>
          <a:spcPct val="87000"/>
        </a:lnSpc>
        <a:spcBef>
          <a:spcPts val="700"/>
        </a:spcBef>
        <a:spcAft>
          <a:spcPct val="0"/>
        </a:spcAft>
        <a:buClr>
          <a:srgbClr val="000000"/>
        </a:buClr>
        <a:buSzPct val="100000"/>
        <a:buFont typeface="Times New Roman" pitchFamily="18" charset="0"/>
        <a:buChar char="–"/>
        <a:defRPr sz="2800">
          <a:solidFill>
            <a:srgbClr val="000000"/>
          </a:solidFill>
          <a:latin typeface="+mn-lt"/>
          <a:ea typeface="+mn-ea"/>
          <a:cs typeface="+mn-cs"/>
        </a:defRPr>
      </a:lvl2pPr>
      <a:lvl3pPr marL="1143000" indent="-228600" algn="l" defTabSz="457200" rtl="0" eaLnBrk="0" fontAlgn="base" hangingPunct="0">
        <a:lnSpc>
          <a:spcPct val="87000"/>
        </a:lnSpc>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3pPr>
      <a:lvl4pPr marL="1600200" indent="-228600" algn="l" defTabSz="457200" rtl="0" eaLnBrk="0" fontAlgn="base" hangingPunct="0">
        <a:lnSpc>
          <a:spcPct val="87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4pPr>
      <a:lvl5pPr marL="2057400" indent="-228600" algn="l" defTabSz="457200" rtl="0" eaLnBrk="0" fontAlgn="base" hangingPunct="0">
        <a:lnSpc>
          <a:spcPct val="87000"/>
        </a:lnSpc>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5pPr>
      <a:lvl6pPr marL="2514600" indent="-228600" algn="l" defTabSz="457200" rtl="0" eaLnBrk="0" fontAlgn="base" hangingPunct="0">
        <a:lnSpc>
          <a:spcPct val="87000"/>
        </a:lnSpc>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0" fontAlgn="base" hangingPunct="0">
        <a:lnSpc>
          <a:spcPct val="87000"/>
        </a:lnSpc>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0" fontAlgn="base" hangingPunct="0">
        <a:lnSpc>
          <a:spcPct val="87000"/>
        </a:lnSpc>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0" fontAlgn="base" hangingPunct="0">
        <a:lnSpc>
          <a:spcPct val="87000"/>
        </a:lnSpc>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hyperlink" Target="mailto:satishsingh2490@gmail.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6.jpeg"/><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lucknowraksha@rakshatpa.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rakshatpa.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0" y="130175"/>
            <a:ext cx="9144000" cy="1470025"/>
          </a:xfrm>
          <a:prstGeom prst="rect">
            <a:avLst/>
          </a:prstGeom>
          <a:noFill/>
          <a:ln w="9525">
            <a:noFill/>
            <a:round/>
            <a:headEnd/>
            <a:tailEnd/>
          </a:ln>
        </p:spPr>
        <p:txBody>
          <a:bodyPr lIns="90000" tIns="46800" rIns="90000" bIns="46800" anchor="ctr"/>
          <a:lstStyle/>
          <a:p>
            <a:pPr>
              <a:lnSpc>
                <a:spcPct val="8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a:solidFill>
                  <a:srgbClr val="003399"/>
                </a:solidFill>
                <a:latin typeface="Trebuchet MS" pitchFamily="34" charset="0"/>
              </a:rPr>
              <a:t>Hospitals &amp; </a:t>
            </a:r>
            <a:r>
              <a:rPr lang="en-US" sz="3200" b="1">
                <a:solidFill>
                  <a:srgbClr val="003399"/>
                </a:solidFill>
                <a:latin typeface="Trebuchet MS" pitchFamily="34" charset="0"/>
              </a:rPr>
              <a:t>Diagnostic</a:t>
            </a:r>
            <a:r>
              <a:rPr lang="en-US" sz="3600" b="1">
                <a:solidFill>
                  <a:srgbClr val="003399"/>
                </a:solidFill>
                <a:latin typeface="Trebuchet MS" pitchFamily="34" charset="0"/>
              </a:rPr>
              <a:t> Centers</a:t>
            </a:r>
          </a:p>
        </p:txBody>
      </p:sp>
      <p:pic>
        <p:nvPicPr>
          <p:cNvPr id="19459" name="Picture 2"/>
          <p:cNvPicPr>
            <a:picLocks noChangeAspect="1" noChangeArrowheads="1"/>
          </p:cNvPicPr>
          <p:nvPr/>
        </p:nvPicPr>
        <p:blipFill>
          <a:blip r:embed="rId3" cstate="print"/>
          <a:srcRect/>
          <a:stretch>
            <a:fillRect/>
          </a:stretch>
        </p:blipFill>
        <p:spPr bwMode="auto">
          <a:xfrm>
            <a:off x="7924800" y="5486400"/>
            <a:ext cx="733425" cy="857250"/>
          </a:xfrm>
          <a:prstGeom prst="rect">
            <a:avLst/>
          </a:prstGeom>
          <a:noFill/>
          <a:ln w="9525">
            <a:noFill/>
            <a:round/>
            <a:headEnd/>
            <a:tailEnd/>
          </a:ln>
        </p:spPr>
      </p:pic>
      <p:sp>
        <p:nvSpPr>
          <p:cNvPr id="19460" name="Text Box 3"/>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19461" name="Picture 4"/>
          <p:cNvPicPr>
            <a:picLocks noChangeAspect="1" noChangeArrowheads="1"/>
          </p:cNvPicPr>
          <p:nvPr/>
        </p:nvPicPr>
        <p:blipFill>
          <a:blip r:embed="rId4" cstate="print"/>
          <a:srcRect/>
          <a:stretch>
            <a:fillRect/>
          </a:stretch>
        </p:blipFill>
        <p:spPr bwMode="auto">
          <a:xfrm>
            <a:off x="4648200" y="1487488"/>
            <a:ext cx="3514725" cy="2641600"/>
          </a:xfrm>
          <a:prstGeom prst="rect">
            <a:avLst/>
          </a:prstGeom>
          <a:noFill/>
          <a:ln w="9525">
            <a:noFill/>
            <a:round/>
            <a:headEnd/>
            <a:tailEnd/>
          </a:ln>
        </p:spPr>
      </p:pic>
      <p:sp>
        <p:nvSpPr>
          <p:cNvPr id="19462" name="Rectangle 5"/>
          <p:cNvSpPr>
            <a:spLocks noChangeArrowheads="1"/>
          </p:cNvSpPr>
          <p:nvPr/>
        </p:nvSpPr>
        <p:spPr bwMode="auto">
          <a:xfrm>
            <a:off x="609600" y="1447800"/>
            <a:ext cx="3657600" cy="2544763"/>
          </a:xfrm>
          <a:prstGeom prst="rect">
            <a:avLst/>
          </a:prstGeom>
          <a:noFill/>
          <a:ln w="9525">
            <a:noFill/>
            <a:round/>
            <a:headEnd/>
            <a:tailEnd/>
          </a:ln>
        </p:spPr>
        <p:txBody>
          <a:bodyPr lIns="90000" tIns="46800" rIns="90000" bIns="46800">
            <a:spAutoFit/>
          </a:bodyPr>
          <a:lstStyle/>
          <a:p>
            <a:pPr eaLnBrk="1" hangingPunct="1">
              <a:lnSpc>
                <a:spcPct val="87000"/>
              </a:lnSpc>
              <a:spcBef>
                <a:spcPts val="8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IN" sz="3200">
                <a:solidFill>
                  <a:srgbClr val="003399"/>
                </a:solidFill>
                <a:latin typeface="Trebuchet MS" pitchFamily="34" charset="0"/>
              </a:rPr>
              <a:t>More than </a:t>
            </a:r>
          </a:p>
          <a:p>
            <a:pPr eaLnBrk="1" hangingPunct="1">
              <a:lnSpc>
                <a:spcPct val="87000"/>
              </a:lnSpc>
              <a:spcBef>
                <a:spcPts val="8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IN" sz="3200" b="1">
                <a:solidFill>
                  <a:srgbClr val="003399"/>
                </a:solidFill>
                <a:latin typeface="Trebuchet MS" pitchFamily="34" charset="0"/>
              </a:rPr>
              <a:t>5000+</a:t>
            </a:r>
            <a:r>
              <a:rPr lang="en-IN" sz="3200">
                <a:solidFill>
                  <a:srgbClr val="003399"/>
                </a:solidFill>
                <a:latin typeface="Trebuchet MS" pitchFamily="34" charset="0"/>
              </a:rPr>
              <a:t> Hospital </a:t>
            </a:r>
          </a:p>
          <a:p>
            <a:pPr eaLnBrk="1" hangingPunct="1">
              <a:lnSpc>
                <a:spcPct val="87000"/>
              </a:lnSpc>
              <a:spcBef>
                <a:spcPts val="8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IN" sz="3200">
                <a:solidFill>
                  <a:srgbClr val="003399"/>
                </a:solidFill>
                <a:latin typeface="Trebuchet MS" pitchFamily="34" charset="0"/>
              </a:rPr>
              <a:t>&amp; </a:t>
            </a:r>
          </a:p>
          <a:p>
            <a:pPr eaLnBrk="1" hangingPunct="1">
              <a:lnSpc>
                <a:spcPct val="87000"/>
              </a:lnSpc>
              <a:spcBef>
                <a:spcPts val="8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IN" sz="3200">
                <a:solidFill>
                  <a:srgbClr val="003399"/>
                </a:solidFill>
                <a:latin typeface="Trebuchet MS" pitchFamily="34" charset="0"/>
              </a:rPr>
              <a:t>1800 Labs &amp; Day Care Centres</a:t>
            </a:r>
          </a:p>
        </p:txBody>
      </p:sp>
      <p:graphicFrame>
        <p:nvGraphicFramePr>
          <p:cNvPr id="2" name="Group 6"/>
          <p:cNvGraphicFramePr>
            <a:graphicFrameLocks noGrp="1"/>
          </p:cNvGraphicFramePr>
          <p:nvPr/>
        </p:nvGraphicFramePr>
        <p:xfrm>
          <a:off x="1066800" y="4441825"/>
          <a:ext cx="4725988" cy="2187576"/>
        </p:xfrm>
        <a:graphic>
          <a:graphicData uri="http://schemas.openxmlformats.org/drawingml/2006/table">
            <a:tbl>
              <a:tblPr/>
              <a:tblGrid>
                <a:gridCol w="2005013"/>
                <a:gridCol w="2720975"/>
              </a:tblGrid>
              <a:tr h="365125">
                <a:tc>
                  <a:txBody>
                    <a:bodyPr/>
                    <a:lstStyle/>
                    <a:p>
                      <a:pPr marL="0" marR="0" lvl="0" indent="0" algn="l" defTabSz="457200" rtl="0" eaLnBrk="1" fontAlgn="base" latinLnBrk="0" hangingPunct="1">
                        <a:lnSpc>
                          <a:spcPct val="10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IN" sz="2000" b="1" i="0" u="none" strike="noStrike" cap="none" normalizeH="0" baseline="0" dirty="0" smtClean="0">
                          <a:ln>
                            <a:noFill/>
                          </a:ln>
                          <a:solidFill>
                            <a:srgbClr val="000000"/>
                          </a:solidFill>
                          <a:effectLst/>
                          <a:latin typeface="Trebuchet MS" pitchFamily="32" charset="0"/>
                          <a:ea typeface="Lucida Sans Unicode" charset="0"/>
                          <a:cs typeface="Lucida Sans Unicode" charset="0"/>
                        </a:rPr>
                        <a:t>Regions</a:t>
                      </a:r>
                    </a:p>
                  </a:txBody>
                  <a:tcPr marL="68760" marR="68760" marT="0" marB="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00CC99"/>
                    </a:solidFill>
                  </a:tcPr>
                </a:tc>
                <a:tc>
                  <a:txBody>
                    <a:bodyPr/>
                    <a:lstStyle/>
                    <a:p>
                      <a:pPr marL="0" marR="0" lvl="0" indent="0" algn="l" defTabSz="457200" rtl="0" eaLnBrk="1" fontAlgn="base" latinLnBrk="0" hangingPunct="1">
                        <a:lnSpc>
                          <a:spcPct val="10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IN" sz="2000" b="1" i="0" u="none" strike="noStrike" cap="none" normalizeH="0" baseline="0" dirty="0" smtClean="0">
                          <a:ln>
                            <a:noFill/>
                          </a:ln>
                          <a:solidFill>
                            <a:srgbClr val="000000"/>
                          </a:solidFill>
                          <a:effectLst/>
                          <a:latin typeface="Trebuchet MS" pitchFamily="32" charset="0"/>
                          <a:ea typeface="Lucida Sans Unicode" charset="0"/>
                          <a:cs typeface="Lucida Sans Unicode" charset="0"/>
                        </a:rPr>
                        <a:t>No of hospitals</a:t>
                      </a:r>
                    </a:p>
                  </a:txBody>
                  <a:tcPr marL="68760" marR="68760" marT="0" marB="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00CC99"/>
                    </a:solidFill>
                  </a:tcPr>
                </a:tc>
              </a:tr>
              <a:tr h="363538">
                <a:tc>
                  <a:txBody>
                    <a:bodyPr/>
                    <a:lstStyle/>
                    <a:p>
                      <a:pPr marL="0" marR="0" lvl="0" indent="0" algn="l" defTabSz="457200" rtl="0" eaLnBrk="1" fontAlgn="base" latinLnBrk="0" hangingPunct="1">
                        <a:lnSpc>
                          <a:spcPct val="10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IN" sz="2000" b="1" i="0" u="none" strike="noStrike" cap="none" normalizeH="0" baseline="0" smtClean="0">
                          <a:ln>
                            <a:noFill/>
                          </a:ln>
                          <a:solidFill>
                            <a:srgbClr val="000000"/>
                          </a:solidFill>
                          <a:effectLst/>
                          <a:latin typeface="Trebuchet MS" pitchFamily="32" charset="0"/>
                          <a:ea typeface="Lucida Sans Unicode" charset="0"/>
                          <a:cs typeface="Lucida Sans Unicode" charset="0"/>
                        </a:rPr>
                        <a:t>North</a:t>
                      </a:r>
                    </a:p>
                  </a:txBody>
                  <a:tcPr marL="68760" marR="68760" marT="0" marB="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00CC99"/>
                    </a:solidFill>
                  </a:tcPr>
                </a:tc>
                <a:tc>
                  <a:txBody>
                    <a:bodyPr/>
                    <a:lstStyle/>
                    <a:p>
                      <a:pPr marL="0" marR="0" lvl="0" indent="0" algn="ctr" defTabSz="457200" rtl="0" eaLnBrk="1" fontAlgn="base" latinLnBrk="0" hangingPunct="1">
                        <a:lnSpc>
                          <a:spcPct val="10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IN" sz="2000" b="0" i="0" u="none" strike="noStrike" cap="none" normalizeH="0" baseline="0" dirty="0" smtClean="0">
                          <a:ln>
                            <a:noFill/>
                          </a:ln>
                          <a:solidFill>
                            <a:srgbClr val="000000"/>
                          </a:solidFill>
                          <a:effectLst/>
                          <a:latin typeface="Trebuchet MS" pitchFamily="32" charset="0"/>
                          <a:ea typeface="Lucida Sans Unicode" charset="0"/>
                          <a:cs typeface="Lucida Sans Unicode" charset="0"/>
                        </a:rPr>
                        <a:t>1245</a:t>
                      </a:r>
                    </a:p>
                  </a:txBody>
                  <a:tcPr marL="68760" marR="68760" marT="0" marB="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BECDE"/>
                    </a:solidFill>
                  </a:tcPr>
                </a:tc>
              </a:tr>
              <a:tr h="365125">
                <a:tc>
                  <a:txBody>
                    <a:bodyPr/>
                    <a:lstStyle/>
                    <a:p>
                      <a:pPr marL="0" marR="0" lvl="0" indent="0" algn="l" defTabSz="457200" rtl="0" eaLnBrk="1" fontAlgn="base" latinLnBrk="0" hangingPunct="1">
                        <a:lnSpc>
                          <a:spcPct val="10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IN" sz="2000" b="1" i="0" u="none" strike="noStrike" cap="none" normalizeH="0" baseline="0" smtClean="0">
                          <a:ln>
                            <a:noFill/>
                          </a:ln>
                          <a:solidFill>
                            <a:srgbClr val="000000"/>
                          </a:solidFill>
                          <a:effectLst/>
                          <a:latin typeface="Trebuchet MS" pitchFamily="32" charset="0"/>
                          <a:ea typeface="Lucida Sans Unicode" charset="0"/>
                          <a:cs typeface="Lucida Sans Unicode" charset="0"/>
                        </a:rPr>
                        <a:t>West </a:t>
                      </a:r>
                    </a:p>
                  </a:txBody>
                  <a:tcPr marL="68760" marR="68760" marT="0" marB="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00CC99"/>
                    </a:solidFill>
                  </a:tcPr>
                </a:tc>
                <a:tc>
                  <a:txBody>
                    <a:bodyPr/>
                    <a:lstStyle/>
                    <a:p>
                      <a:pPr marL="0" marR="0" lvl="0" indent="0" algn="ctr" defTabSz="457200" rtl="0" eaLnBrk="1" fontAlgn="base" latinLnBrk="0" hangingPunct="1">
                        <a:lnSpc>
                          <a:spcPct val="10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IN" sz="2000" b="0" i="0" u="none" strike="noStrike" cap="none" normalizeH="0" baseline="0" dirty="0" smtClean="0">
                          <a:ln>
                            <a:noFill/>
                          </a:ln>
                          <a:solidFill>
                            <a:srgbClr val="000000"/>
                          </a:solidFill>
                          <a:effectLst/>
                          <a:latin typeface="Trebuchet MS" pitchFamily="32" charset="0"/>
                          <a:ea typeface="Lucida Sans Unicode" charset="0"/>
                          <a:cs typeface="Lucida Sans Unicode" charset="0"/>
                        </a:rPr>
                        <a:t>1200</a:t>
                      </a:r>
                    </a:p>
                  </a:txBody>
                  <a:tcPr marL="68760" marR="68760" marT="0" marB="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6EF"/>
                    </a:solidFill>
                  </a:tcPr>
                </a:tc>
              </a:tr>
              <a:tr h="365125">
                <a:tc>
                  <a:txBody>
                    <a:bodyPr/>
                    <a:lstStyle/>
                    <a:p>
                      <a:pPr marL="0" marR="0" lvl="0" indent="0" algn="l" defTabSz="457200" rtl="0" eaLnBrk="1" fontAlgn="base" latinLnBrk="0" hangingPunct="1">
                        <a:lnSpc>
                          <a:spcPct val="10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IN" sz="2000" b="1" i="0" u="none" strike="noStrike" cap="none" normalizeH="0" baseline="0" smtClean="0">
                          <a:ln>
                            <a:noFill/>
                          </a:ln>
                          <a:solidFill>
                            <a:srgbClr val="000000"/>
                          </a:solidFill>
                          <a:effectLst/>
                          <a:latin typeface="Trebuchet MS" pitchFamily="32" charset="0"/>
                          <a:ea typeface="Lucida Sans Unicode" charset="0"/>
                          <a:cs typeface="Lucida Sans Unicode" charset="0"/>
                        </a:rPr>
                        <a:t>South</a:t>
                      </a:r>
                    </a:p>
                  </a:txBody>
                  <a:tcPr marL="68760" marR="68760" marT="0" marB="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00CC99"/>
                    </a:solidFill>
                  </a:tcPr>
                </a:tc>
                <a:tc>
                  <a:txBody>
                    <a:bodyPr/>
                    <a:lstStyle/>
                    <a:p>
                      <a:pPr marL="0" marR="0" lvl="0" indent="0" algn="ctr" defTabSz="457200" rtl="0" eaLnBrk="1" fontAlgn="base" latinLnBrk="0" hangingPunct="1">
                        <a:lnSpc>
                          <a:spcPct val="10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IN" sz="2000" b="0" i="0" u="none" strike="noStrike" cap="none" normalizeH="0" baseline="0" smtClean="0">
                          <a:ln>
                            <a:noFill/>
                          </a:ln>
                          <a:solidFill>
                            <a:srgbClr val="000000"/>
                          </a:solidFill>
                          <a:effectLst/>
                          <a:latin typeface="Trebuchet MS" pitchFamily="32" charset="0"/>
                          <a:ea typeface="Lucida Sans Unicode" charset="0"/>
                          <a:cs typeface="Lucida Sans Unicode" charset="0"/>
                        </a:rPr>
                        <a:t>2278</a:t>
                      </a:r>
                    </a:p>
                  </a:txBody>
                  <a:tcPr marL="68760" marR="68760" marT="0" marB="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BECDE"/>
                    </a:solidFill>
                  </a:tcPr>
                </a:tc>
              </a:tr>
              <a:tr h="363538">
                <a:tc>
                  <a:txBody>
                    <a:bodyPr/>
                    <a:lstStyle/>
                    <a:p>
                      <a:pPr marL="0" marR="0" lvl="0" indent="0" algn="l" defTabSz="457200" rtl="0" eaLnBrk="1" fontAlgn="base" latinLnBrk="0" hangingPunct="1">
                        <a:lnSpc>
                          <a:spcPct val="10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IN" sz="2000" b="1" i="0" u="none" strike="noStrike" cap="none" normalizeH="0" baseline="0" smtClean="0">
                          <a:ln>
                            <a:noFill/>
                          </a:ln>
                          <a:solidFill>
                            <a:srgbClr val="000000"/>
                          </a:solidFill>
                          <a:effectLst/>
                          <a:latin typeface="Trebuchet MS" pitchFamily="32" charset="0"/>
                          <a:ea typeface="Lucida Sans Unicode" charset="0"/>
                          <a:cs typeface="Lucida Sans Unicode" charset="0"/>
                        </a:rPr>
                        <a:t>East</a:t>
                      </a:r>
                    </a:p>
                  </a:txBody>
                  <a:tcPr marL="68760" marR="68760" marT="0" marB="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00CC99"/>
                    </a:solidFill>
                  </a:tcPr>
                </a:tc>
                <a:tc>
                  <a:txBody>
                    <a:bodyPr/>
                    <a:lstStyle/>
                    <a:p>
                      <a:pPr marL="0" marR="0" lvl="0" indent="0" algn="ctr" defTabSz="457200" rtl="0" eaLnBrk="1" fontAlgn="base" latinLnBrk="0" hangingPunct="1">
                        <a:lnSpc>
                          <a:spcPct val="10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IN" sz="2000" b="0" i="0" u="none" strike="noStrike" cap="none" normalizeH="0" baseline="0" dirty="0" smtClean="0">
                          <a:ln>
                            <a:noFill/>
                          </a:ln>
                          <a:solidFill>
                            <a:srgbClr val="000000"/>
                          </a:solidFill>
                          <a:effectLst/>
                          <a:latin typeface="Trebuchet MS" pitchFamily="32" charset="0"/>
                          <a:ea typeface="Lucida Sans Unicode" charset="0"/>
                          <a:cs typeface="Lucida Sans Unicode" charset="0"/>
                        </a:rPr>
                        <a:t>280</a:t>
                      </a:r>
                    </a:p>
                  </a:txBody>
                  <a:tcPr marL="68760" marR="68760" marT="0" marB="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F6EF"/>
                    </a:solidFill>
                  </a:tcPr>
                </a:tc>
              </a:tr>
              <a:tr h="365125">
                <a:tc>
                  <a:txBody>
                    <a:bodyPr/>
                    <a:lstStyle/>
                    <a:p>
                      <a:pPr marL="0" marR="0" lvl="0" indent="0" algn="l" defTabSz="457200" rtl="0" eaLnBrk="1" fontAlgn="base" latinLnBrk="0" hangingPunct="1">
                        <a:lnSpc>
                          <a:spcPct val="10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IN" sz="2000" b="1" i="0" u="none" strike="noStrike" cap="none" normalizeH="0" baseline="0" smtClean="0">
                          <a:ln>
                            <a:noFill/>
                          </a:ln>
                          <a:solidFill>
                            <a:srgbClr val="000000"/>
                          </a:solidFill>
                          <a:effectLst/>
                          <a:latin typeface="Trebuchet MS" pitchFamily="32" charset="0"/>
                          <a:ea typeface="Lucida Sans Unicode" charset="0"/>
                          <a:cs typeface="Lucida Sans Unicode" charset="0"/>
                        </a:rPr>
                        <a:t>Total</a:t>
                      </a:r>
                    </a:p>
                  </a:txBody>
                  <a:tcPr marL="68760" marR="68760" marT="0" marB="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00CC99"/>
                    </a:solidFill>
                  </a:tcPr>
                </a:tc>
                <a:tc>
                  <a:txBody>
                    <a:bodyPr/>
                    <a:lstStyle/>
                    <a:p>
                      <a:pPr marL="0" marR="0" lvl="0" indent="0" algn="ctr" defTabSz="457200" rtl="0" eaLnBrk="1" fontAlgn="base" latinLnBrk="0" hangingPunct="1">
                        <a:lnSpc>
                          <a:spcPct val="10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IN" sz="2000" b="0" i="0" u="none" strike="noStrike" cap="none" normalizeH="0" baseline="0" dirty="0" smtClean="0">
                          <a:ln>
                            <a:noFill/>
                          </a:ln>
                          <a:solidFill>
                            <a:srgbClr val="000000"/>
                          </a:solidFill>
                          <a:effectLst/>
                          <a:latin typeface="Trebuchet MS" pitchFamily="32" charset="0"/>
                          <a:ea typeface="Lucida Sans Unicode" charset="0"/>
                          <a:cs typeface="Lucida Sans Unicode" charset="0"/>
                        </a:rPr>
                        <a:t>    5000 +</a:t>
                      </a:r>
                    </a:p>
                  </a:txBody>
                  <a:tcPr marL="68760" marR="68760" marT="0" marB="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BECDE"/>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1"/>
          <p:cNvSpPr>
            <a:spLocks noChangeArrowheads="1"/>
          </p:cNvSpPr>
          <p:nvPr/>
        </p:nvSpPr>
        <p:spPr bwMode="auto">
          <a:xfrm>
            <a:off x="358775" y="5267325"/>
            <a:ext cx="5616575" cy="1222375"/>
          </a:xfrm>
          <a:prstGeom prst="flowChartAlternateProcess">
            <a:avLst/>
          </a:prstGeom>
          <a:solidFill>
            <a:srgbClr val="BBE0E3"/>
          </a:solidFill>
          <a:ln w="57240">
            <a:solidFill>
              <a:srgbClr val="000080"/>
            </a:solidFill>
            <a:miter lim="800000"/>
            <a:headEnd/>
            <a:tailEnd/>
          </a:ln>
        </p:spPr>
        <p:txBody>
          <a:bodyPr wrap="none" lIns="90000" tIns="46800" rIns="90000" bIns="46800" anchor="ctr"/>
          <a:lstStyle/>
          <a:p>
            <a:pPr eaLnBrk="1" hangingPunct="1">
              <a:lnSpc>
                <a:spcPct val="80000"/>
              </a:lnSpc>
              <a:spcBef>
                <a:spcPts val="3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33CC"/>
                </a:solidFill>
              </a:rPr>
              <a:t>Maximum TAT for settlement</a:t>
            </a:r>
          </a:p>
          <a:p>
            <a:pPr eaLnBrk="1" hangingPunct="1">
              <a:lnSpc>
                <a:spcPct val="80000"/>
              </a:lnSpc>
              <a:spcBef>
                <a:spcPts val="3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33CC"/>
                </a:solidFill>
              </a:rPr>
              <a:t>Subject  To Availability  Of All Necessary </a:t>
            </a:r>
          </a:p>
          <a:p>
            <a:pPr eaLnBrk="1" hangingPunct="1">
              <a:lnSpc>
                <a:spcPct val="80000"/>
              </a:lnSpc>
              <a:spcBef>
                <a:spcPts val="3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33CC"/>
                </a:solidFill>
              </a:rPr>
              <a:t>Documents Will Be within 7 Working  Days</a:t>
            </a:r>
          </a:p>
        </p:txBody>
      </p:sp>
      <p:sp>
        <p:nvSpPr>
          <p:cNvPr id="28675" name="AutoShape 2"/>
          <p:cNvSpPr>
            <a:spLocks noChangeArrowheads="1"/>
          </p:cNvSpPr>
          <p:nvPr/>
        </p:nvSpPr>
        <p:spPr bwMode="auto">
          <a:xfrm>
            <a:off x="358775" y="4186238"/>
            <a:ext cx="4175125" cy="647700"/>
          </a:xfrm>
          <a:prstGeom prst="flowChartAlternateProcess">
            <a:avLst/>
          </a:prstGeom>
          <a:solidFill>
            <a:srgbClr val="BBE0E3"/>
          </a:solidFill>
          <a:ln w="57240">
            <a:solidFill>
              <a:srgbClr val="000080"/>
            </a:solidFill>
            <a:miter lim="800000"/>
            <a:headEnd/>
            <a:tailEnd/>
          </a:ln>
        </p:spPr>
        <p:txBody>
          <a:bodyPr wrap="none" lIns="90000" tIns="46800" rIns="90000" bIns="46800" anchor="ctr"/>
          <a:lstStyle/>
          <a:p>
            <a:pPr eaLnBrk="1" hangingPunct="1">
              <a:lnSpc>
                <a:spcPct val="80000"/>
              </a:lnSpc>
              <a:spcBef>
                <a:spcPts val="3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33CC"/>
                </a:solidFill>
              </a:rPr>
              <a:t>Claim  Passed / Rejected</a:t>
            </a:r>
          </a:p>
        </p:txBody>
      </p:sp>
      <p:sp>
        <p:nvSpPr>
          <p:cNvPr id="28676" name="AutoShape 3"/>
          <p:cNvSpPr>
            <a:spLocks noChangeArrowheads="1"/>
          </p:cNvSpPr>
          <p:nvPr/>
        </p:nvSpPr>
        <p:spPr bwMode="auto">
          <a:xfrm>
            <a:off x="381000" y="3124200"/>
            <a:ext cx="4175125" cy="647700"/>
          </a:xfrm>
          <a:prstGeom prst="flowChartAlternateProcess">
            <a:avLst/>
          </a:prstGeom>
          <a:solidFill>
            <a:srgbClr val="BBE0E3"/>
          </a:solidFill>
          <a:ln w="57240">
            <a:solidFill>
              <a:srgbClr val="000080"/>
            </a:solidFill>
            <a:miter lim="800000"/>
            <a:headEnd/>
            <a:tailEnd/>
          </a:ln>
        </p:spPr>
        <p:txBody>
          <a:bodyPr wrap="none" lIns="90000" tIns="46800" rIns="90000" bIns="46800" anchor="ctr"/>
          <a:lstStyle/>
          <a:p>
            <a:pPr eaLnBrk="1" hangingPunct="1">
              <a:lnSpc>
                <a:spcPct val="80000"/>
              </a:lnSpc>
              <a:spcBef>
                <a:spcPts val="3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33CC"/>
                </a:solidFill>
              </a:rPr>
              <a:t>Claim is Processed</a:t>
            </a:r>
          </a:p>
        </p:txBody>
      </p:sp>
      <p:sp>
        <p:nvSpPr>
          <p:cNvPr id="28677" name="AutoShape 4"/>
          <p:cNvSpPr>
            <a:spLocks noChangeArrowheads="1"/>
          </p:cNvSpPr>
          <p:nvPr/>
        </p:nvSpPr>
        <p:spPr bwMode="auto">
          <a:xfrm>
            <a:off x="381000" y="2057400"/>
            <a:ext cx="4175125" cy="647700"/>
          </a:xfrm>
          <a:prstGeom prst="flowChartAlternateProcess">
            <a:avLst/>
          </a:prstGeom>
          <a:solidFill>
            <a:srgbClr val="BBE0E3"/>
          </a:solidFill>
          <a:ln w="57240">
            <a:solidFill>
              <a:srgbClr val="000080"/>
            </a:solidFill>
            <a:miter lim="800000"/>
            <a:headEnd/>
            <a:tailEnd/>
          </a:ln>
        </p:spPr>
        <p:txBody>
          <a:bodyPr wrap="none" lIns="90000" tIns="46800" rIns="90000" bIns="46800" anchor="ctr"/>
          <a:lstStyle/>
          <a:p>
            <a:pPr eaLnBrk="1" hangingPunct="1">
              <a:lnSpc>
                <a:spcPct val="80000"/>
              </a:lnSpc>
              <a:spcBef>
                <a:spcPts val="3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33CC"/>
                </a:solidFill>
              </a:rPr>
              <a:t>Claim Folder Is Sent To Raksha TPA </a:t>
            </a:r>
          </a:p>
          <a:p>
            <a:pPr eaLnBrk="1" hangingPunct="1">
              <a:lnSpc>
                <a:spcPct val="80000"/>
              </a:lnSpc>
              <a:spcBef>
                <a:spcPts val="3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33CC"/>
                </a:solidFill>
              </a:rPr>
              <a:t>within the stipulated period</a:t>
            </a:r>
          </a:p>
        </p:txBody>
      </p:sp>
      <p:sp>
        <p:nvSpPr>
          <p:cNvPr id="28678" name="AutoShape 5"/>
          <p:cNvSpPr>
            <a:spLocks noChangeArrowheads="1"/>
          </p:cNvSpPr>
          <p:nvPr/>
        </p:nvSpPr>
        <p:spPr bwMode="auto">
          <a:xfrm>
            <a:off x="358775" y="1017588"/>
            <a:ext cx="4175125" cy="647700"/>
          </a:xfrm>
          <a:prstGeom prst="flowChartAlternateProcess">
            <a:avLst/>
          </a:prstGeom>
          <a:solidFill>
            <a:srgbClr val="BBE0E3"/>
          </a:solidFill>
          <a:ln w="57240">
            <a:solidFill>
              <a:srgbClr val="000080"/>
            </a:solidFill>
            <a:miter lim="800000"/>
            <a:headEnd/>
            <a:tailEnd/>
          </a:ln>
        </p:spPr>
        <p:txBody>
          <a:bodyPr wrap="none" lIns="90000" tIns="46800" rIns="90000" bIns="46800" anchor="ctr"/>
          <a:lstStyle/>
          <a:p>
            <a:pPr eaLnBrk="1" hangingPunct="1">
              <a:lnSpc>
                <a:spcPct val="80000"/>
              </a:lnSpc>
              <a:spcBef>
                <a:spcPts val="3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33CC"/>
                </a:solidFill>
              </a:rPr>
              <a:t>Insured  Gets Hospitalised In Non-network Hospital </a:t>
            </a:r>
          </a:p>
          <a:p>
            <a:pPr eaLnBrk="1" hangingPunct="1">
              <a:lnSpc>
                <a:spcPct val="80000"/>
              </a:lnSpc>
              <a:spcBef>
                <a:spcPts val="3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33CC"/>
                </a:solidFill>
              </a:rPr>
              <a:t>and intimates Raksha as per policy terms</a:t>
            </a:r>
          </a:p>
        </p:txBody>
      </p:sp>
      <p:sp>
        <p:nvSpPr>
          <p:cNvPr id="2" name="AutoShape 6"/>
          <p:cNvSpPr>
            <a:spLocks noChangeArrowheads="1"/>
          </p:cNvSpPr>
          <p:nvPr/>
        </p:nvSpPr>
        <p:spPr bwMode="auto">
          <a:xfrm>
            <a:off x="4953000" y="3124200"/>
            <a:ext cx="3995738" cy="647700"/>
          </a:xfrm>
          <a:prstGeom prst="flowChartAlternateProcess">
            <a:avLst/>
          </a:prstGeom>
          <a:solidFill>
            <a:srgbClr val="FFFF99"/>
          </a:solidFill>
          <a:ln w="57240">
            <a:solidFill>
              <a:srgbClr val="000080"/>
            </a:solidFill>
            <a:miter lim="800000"/>
            <a:headEnd/>
            <a:tailEnd/>
          </a:ln>
          <a:effectLst/>
        </p:spPr>
        <p:txBody>
          <a:bodyPr wrap="none" lIns="90000" tIns="46800" rIns="90000" bIns="46800" anchor="ctr"/>
          <a:lstStyle/>
          <a:p>
            <a:pPr eaLnBrk="1" hangingPunct="1">
              <a:lnSpc>
                <a:spcPct val="80000"/>
              </a:lnSpc>
              <a:spcBef>
                <a:spcPts val="3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200" b="1">
                <a:solidFill>
                  <a:srgbClr val="000000"/>
                </a:solidFill>
                <a:effectLst>
                  <a:outerShdw blurRad="38100" dist="38100" dir="2700000" algn="tl">
                    <a:srgbClr val="FFFFFF"/>
                  </a:outerShdw>
                </a:effectLst>
                <a:latin typeface="Tahoma" pitchFamily="32" charset="0"/>
                <a:ea typeface="Microsoft YaHei" charset="0"/>
                <a:cs typeface="+mn-cs"/>
              </a:rPr>
              <a:t>If Documents Are Insufficient </a:t>
            </a:r>
          </a:p>
          <a:p>
            <a:pPr eaLnBrk="1" hangingPunct="1">
              <a:lnSpc>
                <a:spcPct val="80000"/>
              </a:lnSpc>
              <a:spcBef>
                <a:spcPts val="3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200" b="1">
                <a:solidFill>
                  <a:srgbClr val="000000"/>
                </a:solidFill>
                <a:effectLst>
                  <a:outerShdw blurRad="38100" dist="38100" dir="2700000" algn="tl">
                    <a:srgbClr val="FFFFFF"/>
                  </a:outerShdw>
                </a:effectLst>
                <a:latin typeface="Tahoma" pitchFamily="32" charset="0"/>
                <a:ea typeface="Microsoft YaHei" charset="0"/>
                <a:cs typeface="+mn-cs"/>
              </a:rPr>
              <a:t> Intimation sent To Employee/HR/Broker</a:t>
            </a:r>
          </a:p>
        </p:txBody>
      </p:sp>
      <p:sp>
        <p:nvSpPr>
          <p:cNvPr id="28680" name="Line 7"/>
          <p:cNvSpPr>
            <a:spLocks noChangeShapeType="1"/>
          </p:cNvSpPr>
          <p:nvPr/>
        </p:nvSpPr>
        <p:spPr bwMode="auto">
          <a:xfrm>
            <a:off x="4535488" y="3465513"/>
            <a:ext cx="360362" cy="1587"/>
          </a:xfrm>
          <a:prstGeom prst="line">
            <a:avLst/>
          </a:prstGeom>
          <a:noFill/>
          <a:ln w="57240">
            <a:solidFill>
              <a:srgbClr val="000080"/>
            </a:solidFill>
            <a:prstDash val="sysDot"/>
            <a:miter lim="800000"/>
            <a:headEnd/>
            <a:tailEnd type="triangle" w="med" len="med"/>
          </a:ln>
        </p:spPr>
        <p:txBody>
          <a:bodyPr/>
          <a:lstStyle/>
          <a:p>
            <a:endParaRPr lang="en-US"/>
          </a:p>
        </p:txBody>
      </p:sp>
      <p:sp>
        <p:nvSpPr>
          <p:cNvPr id="28681" name="Line 8"/>
          <p:cNvSpPr>
            <a:spLocks noChangeShapeType="1"/>
          </p:cNvSpPr>
          <p:nvPr/>
        </p:nvSpPr>
        <p:spPr bwMode="auto">
          <a:xfrm>
            <a:off x="2447925" y="1738313"/>
            <a:ext cx="1588" cy="288925"/>
          </a:xfrm>
          <a:prstGeom prst="line">
            <a:avLst/>
          </a:prstGeom>
          <a:noFill/>
          <a:ln w="57240">
            <a:solidFill>
              <a:srgbClr val="000080"/>
            </a:solidFill>
            <a:prstDash val="sysDot"/>
            <a:miter lim="800000"/>
            <a:headEnd/>
            <a:tailEnd type="triangle" w="med" len="med"/>
          </a:ln>
        </p:spPr>
        <p:txBody>
          <a:bodyPr/>
          <a:lstStyle/>
          <a:p>
            <a:endParaRPr lang="en-US"/>
          </a:p>
        </p:txBody>
      </p:sp>
      <p:sp>
        <p:nvSpPr>
          <p:cNvPr id="28682" name="Line 9"/>
          <p:cNvSpPr>
            <a:spLocks noChangeShapeType="1"/>
          </p:cNvSpPr>
          <p:nvPr/>
        </p:nvSpPr>
        <p:spPr bwMode="auto">
          <a:xfrm>
            <a:off x="2447925" y="2744788"/>
            <a:ext cx="1588" cy="288925"/>
          </a:xfrm>
          <a:prstGeom prst="line">
            <a:avLst/>
          </a:prstGeom>
          <a:noFill/>
          <a:ln w="57240">
            <a:solidFill>
              <a:srgbClr val="000080"/>
            </a:solidFill>
            <a:prstDash val="sysDot"/>
            <a:miter lim="800000"/>
            <a:headEnd/>
            <a:tailEnd type="triangle" w="med" len="med"/>
          </a:ln>
        </p:spPr>
        <p:txBody>
          <a:bodyPr/>
          <a:lstStyle/>
          <a:p>
            <a:endParaRPr lang="en-US"/>
          </a:p>
        </p:txBody>
      </p:sp>
      <p:sp>
        <p:nvSpPr>
          <p:cNvPr id="28683" name="Line 10"/>
          <p:cNvSpPr>
            <a:spLocks noChangeShapeType="1"/>
          </p:cNvSpPr>
          <p:nvPr/>
        </p:nvSpPr>
        <p:spPr bwMode="auto">
          <a:xfrm>
            <a:off x="2447925" y="3825875"/>
            <a:ext cx="1588" cy="288925"/>
          </a:xfrm>
          <a:prstGeom prst="line">
            <a:avLst/>
          </a:prstGeom>
          <a:noFill/>
          <a:ln w="57240">
            <a:solidFill>
              <a:srgbClr val="000080"/>
            </a:solidFill>
            <a:prstDash val="sysDot"/>
            <a:miter lim="800000"/>
            <a:headEnd/>
            <a:tailEnd type="triangle" w="med" len="med"/>
          </a:ln>
        </p:spPr>
        <p:txBody>
          <a:bodyPr/>
          <a:lstStyle/>
          <a:p>
            <a:endParaRPr lang="en-US"/>
          </a:p>
        </p:txBody>
      </p:sp>
      <p:sp>
        <p:nvSpPr>
          <p:cNvPr id="28684" name="Line 11"/>
          <p:cNvSpPr>
            <a:spLocks noChangeShapeType="1"/>
          </p:cNvSpPr>
          <p:nvPr/>
        </p:nvSpPr>
        <p:spPr bwMode="auto">
          <a:xfrm>
            <a:off x="2447925" y="4905375"/>
            <a:ext cx="1588" cy="288925"/>
          </a:xfrm>
          <a:prstGeom prst="line">
            <a:avLst/>
          </a:prstGeom>
          <a:noFill/>
          <a:ln w="57240">
            <a:solidFill>
              <a:srgbClr val="000080"/>
            </a:solidFill>
            <a:prstDash val="sysDot"/>
            <a:miter lim="800000"/>
            <a:headEnd/>
            <a:tailEnd type="triangle" w="med" len="med"/>
          </a:ln>
        </p:spPr>
        <p:txBody>
          <a:bodyPr/>
          <a:lstStyle/>
          <a:p>
            <a:endParaRPr lang="en-US"/>
          </a:p>
        </p:txBody>
      </p:sp>
      <p:cxnSp>
        <p:nvCxnSpPr>
          <p:cNvPr id="28685" name="AutoShape 12"/>
          <p:cNvCxnSpPr>
            <a:cxnSpLocks noChangeShapeType="1"/>
            <a:endCxn id="28675" idx="3"/>
          </p:cNvCxnSpPr>
          <p:nvPr/>
        </p:nvCxnSpPr>
        <p:spPr bwMode="auto">
          <a:xfrm flipH="1">
            <a:off x="4533900" y="3771900"/>
            <a:ext cx="2416175" cy="738188"/>
          </a:xfrm>
          <a:prstGeom prst="bentConnector3">
            <a:avLst>
              <a:gd name="adj1" fmla="val 50000"/>
            </a:avLst>
          </a:prstGeom>
          <a:noFill/>
          <a:ln w="60480">
            <a:solidFill>
              <a:srgbClr val="000066"/>
            </a:solidFill>
            <a:prstDash val="sysDot"/>
            <a:miter lim="800000"/>
            <a:headEnd/>
            <a:tailEnd type="triangle" w="med" len="med"/>
          </a:ln>
        </p:spPr>
      </p:cxnSp>
      <p:pic>
        <p:nvPicPr>
          <p:cNvPr id="28686" name="Picture 13"/>
          <p:cNvPicPr>
            <a:picLocks noChangeAspect="1" noChangeArrowheads="1"/>
          </p:cNvPicPr>
          <p:nvPr/>
        </p:nvPicPr>
        <p:blipFill>
          <a:blip r:embed="rId3" cstate="print"/>
          <a:srcRect/>
          <a:stretch>
            <a:fillRect/>
          </a:stretch>
        </p:blipFill>
        <p:spPr bwMode="auto">
          <a:xfrm>
            <a:off x="4464050" y="5265738"/>
            <a:ext cx="1152525" cy="1152525"/>
          </a:xfrm>
          <a:prstGeom prst="rect">
            <a:avLst/>
          </a:prstGeom>
          <a:noFill/>
          <a:ln w="9525">
            <a:noFill/>
            <a:round/>
            <a:headEnd/>
            <a:tailEnd/>
          </a:ln>
        </p:spPr>
      </p:pic>
      <p:sp>
        <p:nvSpPr>
          <p:cNvPr id="28687" name="Rectangle 14"/>
          <p:cNvSpPr>
            <a:spLocks noChangeArrowheads="1"/>
          </p:cNvSpPr>
          <p:nvPr/>
        </p:nvSpPr>
        <p:spPr bwMode="auto">
          <a:xfrm>
            <a:off x="4679950" y="1289050"/>
            <a:ext cx="4572000" cy="554038"/>
          </a:xfrm>
          <a:prstGeom prst="rect">
            <a:avLst/>
          </a:prstGeom>
          <a:noFill/>
          <a:ln w="9525">
            <a:noFill/>
            <a:round/>
            <a:headEnd/>
            <a:tailEnd/>
          </a:ln>
        </p:spPr>
        <p:txBody>
          <a:bodyPr wrap="none" anchor="ctr"/>
          <a:lstStyle/>
          <a:p>
            <a:endParaRPr lang="en-US"/>
          </a:p>
        </p:txBody>
      </p:sp>
      <p:pic>
        <p:nvPicPr>
          <p:cNvPr id="28688" name="Picture 16"/>
          <p:cNvPicPr>
            <a:picLocks noChangeAspect="1" noChangeArrowheads="1"/>
          </p:cNvPicPr>
          <p:nvPr/>
        </p:nvPicPr>
        <p:blipFill>
          <a:blip r:embed="rId4" cstate="print"/>
          <a:srcRect/>
          <a:stretch>
            <a:fillRect/>
          </a:stretch>
        </p:blipFill>
        <p:spPr bwMode="auto">
          <a:xfrm>
            <a:off x="7924800" y="5486400"/>
            <a:ext cx="733425" cy="857250"/>
          </a:xfrm>
          <a:prstGeom prst="rect">
            <a:avLst/>
          </a:prstGeom>
          <a:noFill/>
          <a:ln w="9525">
            <a:noFill/>
            <a:round/>
            <a:headEnd/>
            <a:tailEnd/>
          </a:ln>
        </p:spPr>
      </p:pic>
      <p:sp>
        <p:nvSpPr>
          <p:cNvPr id="28689" name="Text Box 17"/>
          <p:cNvSpPr txBox="1">
            <a:spLocks noChangeArrowheads="1"/>
          </p:cNvSpPr>
          <p:nvPr/>
        </p:nvSpPr>
        <p:spPr bwMode="auto">
          <a:xfrm>
            <a:off x="7361238" y="6248400"/>
            <a:ext cx="1793875"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FF0000"/>
                </a:solidFill>
              </a:rPr>
              <a:t>Raksha</a:t>
            </a:r>
            <a:r>
              <a:rPr lang="en-US" sz="2400">
                <a:solidFill>
                  <a:srgbClr val="000000"/>
                </a:solidFill>
              </a:rPr>
              <a:t> </a:t>
            </a:r>
            <a:r>
              <a:rPr lang="en-US"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0000"/>
                </a:solidFill>
              </a:rPr>
              <a:t>An ISO 9001-2008 Co</a:t>
            </a:r>
          </a:p>
        </p:txBody>
      </p:sp>
      <p:sp>
        <p:nvSpPr>
          <p:cNvPr id="28690" name="Text Box 1"/>
          <p:cNvSpPr txBox="1">
            <a:spLocks noChangeArrowheads="1"/>
          </p:cNvSpPr>
          <p:nvPr/>
        </p:nvSpPr>
        <p:spPr bwMode="auto">
          <a:xfrm>
            <a:off x="2795588" y="260350"/>
            <a:ext cx="4333875" cy="525463"/>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3399"/>
                </a:solidFill>
                <a:latin typeface="Trebuchet MS" pitchFamily="34" charset="0"/>
              </a:rPr>
              <a:t>Re-imbursement Process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latin typeface="Palatino Linotype" pitchFamily="18" charset="0"/>
              </a:rPr>
              <a:t>Escalation Matrix</a:t>
            </a:r>
          </a:p>
        </p:txBody>
      </p:sp>
      <p:sp>
        <p:nvSpPr>
          <p:cNvPr id="3" name="Content Placeholder 2"/>
          <p:cNvSpPr>
            <a:spLocks noGrp="1"/>
          </p:cNvSpPr>
          <p:nvPr>
            <p:ph idx="1"/>
          </p:nvPr>
        </p:nvSpPr>
        <p:spPr>
          <a:xfrm>
            <a:off x="457200" y="1066800"/>
            <a:ext cx="8223250" cy="5257800"/>
          </a:xfrm>
        </p:spPr>
        <p:txBody>
          <a:bodyPr/>
          <a:lstStyle/>
          <a:p>
            <a:pPr>
              <a:defRPr/>
            </a:pPr>
            <a:r>
              <a:rPr lang="en-US" sz="1400" dirty="0" smtClean="0">
                <a:latin typeface="Palatino Linotype" pitchFamily="18" charset="0"/>
              </a:rPr>
              <a:t>First Level:</a:t>
            </a:r>
          </a:p>
          <a:p>
            <a:pPr marL="0" indent="0">
              <a:buFont typeface="Arial" charset="0"/>
              <a:buNone/>
              <a:defRPr/>
            </a:pPr>
            <a:r>
              <a:rPr lang="en-US" sz="1400" dirty="0" err="1" smtClean="0">
                <a:latin typeface="Palatino Linotype" pitchFamily="18" charset="0"/>
              </a:rPr>
              <a:t>Mr</a:t>
            </a:r>
            <a:r>
              <a:rPr lang="en-US" sz="1400" dirty="0" smtClean="0">
                <a:latin typeface="Palatino Linotype" pitchFamily="18" charset="0"/>
              </a:rPr>
              <a:t> </a:t>
            </a:r>
            <a:r>
              <a:rPr lang="en-US" sz="1400" dirty="0" err="1" smtClean="0">
                <a:latin typeface="Palatino Linotype" pitchFamily="18" charset="0"/>
              </a:rPr>
              <a:t>Shailendra</a:t>
            </a:r>
            <a:r>
              <a:rPr lang="en-US" sz="1400" dirty="0" smtClean="0">
                <a:latin typeface="Palatino Linotype" pitchFamily="18" charset="0"/>
              </a:rPr>
              <a:t> </a:t>
            </a:r>
            <a:r>
              <a:rPr lang="en-US" sz="1400" dirty="0" err="1" smtClean="0">
                <a:latin typeface="Palatino Linotype" pitchFamily="18" charset="0"/>
              </a:rPr>
              <a:t>Srivastav</a:t>
            </a:r>
            <a:endParaRPr lang="en-US" sz="1400" dirty="0" smtClean="0">
              <a:latin typeface="Palatino Linotype" pitchFamily="18" charset="0"/>
            </a:endParaRPr>
          </a:p>
          <a:p>
            <a:pPr marL="0" indent="0">
              <a:buFont typeface="Arial" charset="0"/>
              <a:buNone/>
              <a:defRPr/>
            </a:pPr>
            <a:r>
              <a:rPr lang="en-US" sz="1400" dirty="0" smtClean="0">
                <a:latin typeface="Palatino Linotype" pitchFamily="18" charset="0"/>
              </a:rPr>
              <a:t>Mobile 8382991757</a:t>
            </a:r>
          </a:p>
          <a:p>
            <a:pPr marL="0" indent="0">
              <a:buFont typeface="Arial" charset="0"/>
              <a:buNone/>
              <a:defRPr/>
            </a:pPr>
            <a:r>
              <a:rPr lang="en-US" sz="1400" dirty="0" smtClean="0"/>
              <a:t>shailendra.kumar0089@gmail.com</a:t>
            </a:r>
            <a:endParaRPr lang="en-US" sz="1400" dirty="0" smtClean="0">
              <a:latin typeface="Palatino Linotype" pitchFamily="18" charset="0"/>
            </a:endParaRPr>
          </a:p>
          <a:p>
            <a:pPr marL="0" indent="0">
              <a:buFont typeface="Arial" charset="0"/>
              <a:buNone/>
              <a:defRPr/>
            </a:pPr>
            <a:r>
              <a:rPr lang="en-US" sz="1400" dirty="0" err="1" smtClean="0">
                <a:latin typeface="Palatino Linotype" pitchFamily="18" charset="0"/>
              </a:rPr>
              <a:t>Mr</a:t>
            </a:r>
            <a:r>
              <a:rPr lang="en-US" sz="1400" dirty="0" smtClean="0">
                <a:latin typeface="Palatino Linotype" pitchFamily="18" charset="0"/>
              </a:rPr>
              <a:t> </a:t>
            </a:r>
            <a:r>
              <a:rPr lang="en-US" sz="1400" dirty="0" err="1" smtClean="0">
                <a:latin typeface="Palatino Linotype" pitchFamily="18" charset="0"/>
              </a:rPr>
              <a:t>Satish</a:t>
            </a:r>
            <a:r>
              <a:rPr lang="en-US" sz="1400" dirty="0" smtClean="0">
                <a:latin typeface="Palatino Linotype" pitchFamily="18" charset="0"/>
              </a:rPr>
              <a:t> Kumar</a:t>
            </a:r>
          </a:p>
          <a:p>
            <a:pPr marL="0" indent="0">
              <a:buFont typeface="Times New Roman" pitchFamily="18" charset="0"/>
              <a:buNone/>
              <a:defRPr/>
            </a:pPr>
            <a:r>
              <a:rPr lang="en-US" sz="1400" dirty="0" smtClean="0">
                <a:latin typeface="Palatino Linotype" pitchFamily="18" charset="0"/>
              </a:rPr>
              <a:t>Mobile 9958600698 ,</a:t>
            </a:r>
          </a:p>
          <a:p>
            <a:pPr marL="0" indent="0">
              <a:buFont typeface="Times New Roman" pitchFamily="18" charset="0"/>
              <a:buNone/>
              <a:defRPr/>
            </a:pPr>
            <a:r>
              <a:rPr lang="en-US" sz="1400" dirty="0" smtClean="0">
                <a:latin typeface="Palatino Linotype" pitchFamily="18" charset="0"/>
              </a:rPr>
              <a:t>Email :  </a:t>
            </a:r>
            <a:r>
              <a:rPr lang="en-US" sz="1400" dirty="0" smtClean="0">
                <a:hlinkClick r:id="rId2"/>
              </a:rPr>
              <a:t>satishsingh2490@gmail.com</a:t>
            </a:r>
            <a:endParaRPr lang="en-US" sz="1400" dirty="0"/>
          </a:p>
          <a:p>
            <a:pPr marL="0" indent="0">
              <a:buFont typeface="Arial" charset="0"/>
              <a:buNone/>
              <a:defRPr/>
            </a:pPr>
            <a:r>
              <a:rPr lang="en-US" sz="1400" dirty="0" smtClean="0">
                <a:latin typeface="Palatino Linotype" pitchFamily="18" charset="0"/>
              </a:rPr>
              <a:t>Second Level:</a:t>
            </a:r>
          </a:p>
          <a:p>
            <a:pPr marL="0" indent="0">
              <a:buFont typeface="Arial" charset="0"/>
              <a:buNone/>
              <a:defRPr/>
            </a:pPr>
            <a:r>
              <a:rPr lang="en-US" sz="1400" dirty="0" err="1" smtClean="0">
                <a:latin typeface="Palatino Linotype" pitchFamily="18" charset="0"/>
              </a:rPr>
              <a:t>Mr</a:t>
            </a:r>
            <a:r>
              <a:rPr lang="en-US" sz="1400" dirty="0" smtClean="0">
                <a:latin typeface="Palatino Linotype" pitchFamily="18" charset="0"/>
              </a:rPr>
              <a:t> </a:t>
            </a:r>
            <a:r>
              <a:rPr lang="en-US" sz="1400" dirty="0" err="1" smtClean="0">
                <a:latin typeface="Palatino Linotype" pitchFamily="18" charset="0"/>
              </a:rPr>
              <a:t>Vinay</a:t>
            </a:r>
            <a:r>
              <a:rPr lang="en-US" sz="1400" dirty="0" smtClean="0">
                <a:latin typeface="Palatino Linotype" pitchFamily="18" charset="0"/>
              </a:rPr>
              <a:t> Kumar </a:t>
            </a:r>
            <a:r>
              <a:rPr lang="en-US" sz="1400" dirty="0" err="1" smtClean="0">
                <a:latin typeface="Palatino Linotype" pitchFamily="18" charset="0"/>
              </a:rPr>
              <a:t>Asthana</a:t>
            </a:r>
            <a:endParaRPr lang="en-US" sz="1400" dirty="0" smtClean="0">
              <a:latin typeface="Palatino Linotype" pitchFamily="18" charset="0"/>
            </a:endParaRPr>
          </a:p>
          <a:p>
            <a:pPr marL="0" indent="0">
              <a:buFont typeface="Arial" charset="0"/>
              <a:buNone/>
              <a:defRPr/>
            </a:pPr>
            <a:r>
              <a:rPr lang="en-US" sz="1400" dirty="0" smtClean="0">
                <a:latin typeface="Palatino Linotype" pitchFamily="18" charset="0"/>
              </a:rPr>
              <a:t>Mobile 9415130435</a:t>
            </a:r>
          </a:p>
          <a:p>
            <a:pPr marL="0" indent="0">
              <a:buFont typeface="Arial" charset="0"/>
              <a:buNone/>
              <a:defRPr/>
            </a:pPr>
            <a:r>
              <a:rPr lang="en-US" sz="1400" dirty="0" smtClean="0"/>
              <a:t>Email: vinayasthana2003@gmail.com</a:t>
            </a:r>
          </a:p>
          <a:p>
            <a:pPr marL="0" indent="0">
              <a:buFont typeface="Arial" charset="0"/>
              <a:buNone/>
              <a:defRPr/>
            </a:pPr>
            <a:r>
              <a:rPr lang="en-US" sz="1400" dirty="0" smtClean="0">
                <a:latin typeface="Palatino Linotype" pitchFamily="18" charset="0"/>
              </a:rPr>
              <a:t>Third Level:</a:t>
            </a:r>
          </a:p>
          <a:p>
            <a:pPr marL="0" indent="0">
              <a:buFont typeface="Arial" charset="0"/>
              <a:buNone/>
              <a:defRPr/>
            </a:pPr>
            <a:r>
              <a:rPr lang="en-US" sz="1400" dirty="0" err="1" smtClean="0">
                <a:latin typeface="Palatino Linotype" pitchFamily="18" charset="0"/>
              </a:rPr>
              <a:t>Mr</a:t>
            </a:r>
            <a:r>
              <a:rPr lang="en-US" sz="1400" dirty="0" smtClean="0">
                <a:latin typeface="Palatino Linotype" pitchFamily="18" charset="0"/>
              </a:rPr>
              <a:t> </a:t>
            </a:r>
            <a:r>
              <a:rPr lang="en-US" sz="1400" dirty="0" err="1" smtClean="0">
                <a:latin typeface="Palatino Linotype" pitchFamily="18" charset="0"/>
              </a:rPr>
              <a:t>Abhinandan</a:t>
            </a:r>
            <a:r>
              <a:rPr lang="en-US" sz="1400" dirty="0" smtClean="0">
                <a:latin typeface="Palatino Linotype" pitchFamily="18" charset="0"/>
              </a:rPr>
              <a:t> </a:t>
            </a:r>
            <a:r>
              <a:rPr lang="en-US" sz="1400" dirty="0" err="1" smtClean="0">
                <a:latin typeface="Palatino Linotype" pitchFamily="18" charset="0"/>
              </a:rPr>
              <a:t>Dubey</a:t>
            </a:r>
            <a:r>
              <a:rPr lang="en-US" sz="1400" dirty="0" smtClean="0">
                <a:latin typeface="Palatino Linotype" pitchFamily="18" charset="0"/>
              </a:rPr>
              <a:t> </a:t>
            </a:r>
          </a:p>
          <a:p>
            <a:pPr marL="0" indent="0">
              <a:buFont typeface="Arial" charset="0"/>
              <a:buNone/>
              <a:defRPr/>
            </a:pPr>
            <a:r>
              <a:rPr lang="en-US" sz="1400" dirty="0" smtClean="0">
                <a:latin typeface="Palatino Linotype" pitchFamily="18" charset="0"/>
              </a:rPr>
              <a:t>Mobile 9451802802</a:t>
            </a:r>
          </a:p>
          <a:p>
            <a:pPr marL="0" indent="0">
              <a:buFont typeface="Arial" charset="0"/>
              <a:buNone/>
              <a:defRPr/>
            </a:pPr>
            <a:r>
              <a:rPr lang="en-US" sz="1400" dirty="0" smtClean="0">
                <a:latin typeface="Palatino Linotype" pitchFamily="18" charset="0"/>
              </a:rPr>
              <a:t>Abhinandan@rakshatpa.com</a:t>
            </a:r>
          </a:p>
          <a:p>
            <a:pPr marL="0" indent="0">
              <a:buFont typeface="Arial" charset="0"/>
              <a:buNone/>
              <a:defRPr/>
            </a:pPr>
            <a:r>
              <a:rPr lang="en-US" sz="1400" dirty="0" smtClean="0">
                <a:latin typeface="Palatino Linotype" pitchFamily="18" charset="0"/>
              </a:rPr>
              <a:t>In case of non-response of above levels please write  to  </a:t>
            </a:r>
            <a:r>
              <a:rPr lang="en-US" sz="1400" dirty="0" err="1" smtClean="0">
                <a:latin typeface="Palatino Linotype" pitchFamily="18" charset="0"/>
              </a:rPr>
              <a:t>Mr</a:t>
            </a:r>
            <a:r>
              <a:rPr lang="en-US" sz="1400" dirty="0" smtClean="0">
                <a:latin typeface="Palatino Linotype" pitchFamily="18" charset="0"/>
              </a:rPr>
              <a:t> </a:t>
            </a:r>
            <a:r>
              <a:rPr lang="en-US" sz="1400" dirty="0" err="1" smtClean="0">
                <a:latin typeface="Palatino Linotype" pitchFamily="18" charset="0"/>
              </a:rPr>
              <a:t>Vivek</a:t>
            </a:r>
            <a:r>
              <a:rPr lang="en-US" sz="1400" dirty="0" smtClean="0">
                <a:latin typeface="Palatino Linotype" pitchFamily="18" charset="0"/>
              </a:rPr>
              <a:t> </a:t>
            </a:r>
            <a:r>
              <a:rPr lang="en-US" sz="1400" dirty="0" err="1" smtClean="0">
                <a:latin typeface="Palatino Linotype" pitchFamily="18" charset="0"/>
              </a:rPr>
              <a:t>Pandit</a:t>
            </a:r>
            <a:r>
              <a:rPr lang="en-US" sz="1400" dirty="0">
                <a:latin typeface="Palatino Linotype" pitchFamily="18" charset="0"/>
              </a:rPr>
              <a:t> </a:t>
            </a:r>
            <a:r>
              <a:rPr lang="en-US" sz="1400" dirty="0" smtClean="0">
                <a:latin typeface="Palatino Linotype" pitchFamily="18" charset="0"/>
              </a:rPr>
              <a:t> on  Vivek@rakshatpa.com</a:t>
            </a:r>
          </a:p>
          <a:p>
            <a:pPr marL="0" indent="0">
              <a:buFont typeface="Arial" charset="0"/>
              <a:buNone/>
              <a:defRPr/>
            </a:pPr>
            <a:endParaRPr lang="en-US" sz="1400" dirty="0">
              <a:latin typeface="Palatino Linotype" pitchFamily="18" charset="0"/>
            </a:endParaRPr>
          </a:p>
          <a:p>
            <a:pPr marL="0" indent="0">
              <a:buFont typeface="Arial" charset="0"/>
              <a:buNone/>
              <a:defRPr/>
            </a:pPr>
            <a:r>
              <a:rPr lang="en-US" sz="1400" dirty="0" smtClean="0">
                <a:latin typeface="Palatino Linotype" pitchFamily="18" charset="0"/>
              </a:rPr>
              <a:t>Office contact no.  9am to 6 pm - 8090046594,8090046595 and toll free no.  24X7 </a:t>
            </a:r>
            <a:r>
              <a:rPr lang="en-US" sz="1400" b="1" dirty="0" smtClean="0"/>
              <a:t>1800-180-1444</a:t>
            </a:r>
            <a:endParaRPr lang="en-US" sz="1400" dirty="0" smtClean="0">
              <a:latin typeface="Palatino Linotype" pitchFamily="18" charset="0"/>
            </a:endParaRPr>
          </a:p>
          <a:p>
            <a:pPr marL="0" indent="0">
              <a:buFont typeface="Times New Roman" pitchFamily="18" charset="0"/>
              <a:buNone/>
              <a:defRPr/>
            </a:pPr>
            <a:r>
              <a:rPr lang="en-IN" sz="1400" dirty="0"/>
              <a:t> </a:t>
            </a:r>
            <a:endParaRPr lang="en-US" sz="1400" dirty="0"/>
          </a:p>
          <a:p>
            <a:pPr marL="0" indent="0">
              <a:buFont typeface="Arial" charset="0"/>
              <a:buNone/>
              <a:defRPr/>
            </a:pPr>
            <a:r>
              <a:rPr lang="en-IN" sz="1400" b="1" dirty="0" smtClean="0">
                <a:solidFill>
                  <a:srgbClr val="FF0000"/>
                </a:solidFill>
              </a:rPr>
              <a:t>                                   Call us on Emergency,  Communicate on SMS &amp; E-mail</a:t>
            </a:r>
            <a:endParaRPr lang="en-US" sz="1400" dirty="0">
              <a:solidFill>
                <a:srgbClr val="FF0000"/>
              </a:solidFill>
            </a:endParaRPr>
          </a:p>
          <a:p>
            <a:pPr marL="0" indent="0">
              <a:buFont typeface="Arial" charset="0"/>
              <a:buNone/>
              <a:defRPr/>
            </a:pPr>
            <a:endParaRPr lang="en-US" sz="1400" dirty="0">
              <a:latin typeface="Palatino Linotype" pitchFamily="18" charset="0"/>
            </a:endParaRPr>
          </a:p>
          <a:p>
            <a:pPr marL="0" indent="0">
              <a:buFont typeface="Arial" charset="0"/>
              <a:buNone/>
              <a:defRPr/>
            </a:pPr>
            <a:endParaRPr lang="en-US" sz="1400" dirty="0" smtClean="0">
              <a:latin typeface="Palatino Linotype" pitchFamily="18" charset="0"/>
            </a:endParaRPr>
          </a:p>
          <a:p>
            <a:pPr marL="0" indent="0">
              <a:buFont typeface="Arial" charset="0"/>
              <a:buNone/>
              <a:defRPr/>
            </a:pPr>
            <a:endParaRPr lang="en-US" sz="1400" dirty="0">
              <a:latin typeface="Palatino Linotyp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438400"/>
            <a:ext cx="8223250" cy="1524000"/>
          </a:xfrm>
        </p:spPr>
        <p:txBody>
          <a:bodyPr/>
          <a:lstStyle/>
          <a:p>
            <a:r>
              <a:rPr lang="en-US" sz="5400" b="1" smtClean="0">
                <a:solidFill>
                  <a:srgbClr val="003399"/>
                </a:solidFill>
                <a:latin typeface="Trebuchet MS" pitchFamily="34" charset="0"/>
              </a:rPr>
              <a:t>MOBILE APP</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381000" y="0"/>
            <a:ext cx="8534400" cy="914400"/>
          </a:xfrm>
          <a:prstGeom prst="rect">
            <a:avLst/>
          </a:prstGeom>
          <a:noFill/>
          <a:ln w="9525">
            <a:noFill/>
            <a:round/>
            <a:headEnd/>
            <a:tailEnd/>
          </a:ln>
        </p:spPr>
        <p:txBody>
          <a:bodyPr lIns="92160" tIns="46080" rIns="92160" bIns="46080" anchor="ctr"/>
          <a:lstStyle/>
          <a:p>
            <a:pPr eaLnBrk="1" hangingPunct="1">
              <a:lnSpc>
                <a:spcPct val="8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a:solidFill>
                  <a:srgbClr val="003399"/>
                </a:solidFill>
                <a:latin typeface="Trebuchet MS" pitchFamily="34" charset="0"/>
              </a:rPr>
              <a:t>MOBILE APPS</a:t>
            </a:r>
          </a:p>
        </p:txBody>
      </p:sp>
      <p:sp>
        <p:nvSpPr>
          <p:cNvPr id="31747" name="Rectangle 2"/>
          <p:cNvSpPr>
            <a:spLocks noChangeArrowheads="1"/>
          </p:cNvSpPr>
          <p:nvPr/>
        </p:nvSpPr>
        <p:spPr bwMode="auto">
          <a:xfrm>
            <a:off x="685800" y="1066800"/>
            <a:ext cx="6324600" cy="4833938"/>
          </a:xfrm>
          <a:prstGeom prst="rect">
            <a:avLst/>
          </a:prstGeom>
          <a:noFill/>
          <a:ln w="9525">
            <a:noFill/>
            <a:round/>
            <a:headEnd/>
            <a:tailEnd/>
          </a:ln>
        </p:spPr>
        <p:txBody>
          <a:bodyPr lIns="90000" tIns="46800" rIns="90000" bIns="46800">
            <a:spAutoFit/>
          </a:bodyPr>
          <a:lstStyle/>
          <a:p>
            <a:pPr algn="l"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b="1">
              <a:solidFill>
                <a:srgbClr val="000000"/>
              </a:solidFill>
              <a:latin typeface="Trebuchet MS" pitchFamily="34" charset="0"/>
            </a:endParaRPr>
          </a:p>
          <a:p>
            <a:pPr algn="l"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0000"/>
                </a:solidFill>
                <a:latin typeface="Trebuchet MS" pitchFamily="34" charset="0"/>
              </a:rPr>
              <a:t>Supporting Platforms to download Raksha TPA Mobile App</a:t>
            </a:r>
          </a:p>
          <a:p>
            <a:pPr algn="l"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a:solidFill>
                <a:srgbClr val="000000"/>
              </a:solidFill>
              <a:latin typeface="Trebuchet MS" pitchFamily="34" charset="0"/>
            </a:endParaRPr>
          </a:p>
          <a:p>
            <a:pPr algn="l"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latin typeface="Trebuchet MS" pitchFamily="34" charset="0"/>
              </a:rPr>
              <a:t>• Android</a:t>
            </a:r>
          </a:p>
          <a:p>
            <a:pPr algn="l"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a:solidFill>
                <a:srgbClr val="000000"/>
              </a:solidFill>
              <a:latin typeface="Trebuchet MS" pitchFamily="34" charset="0"/>
            </a:endParaRPr>
          </a:p>
          <a:p>
            <a:pPr algn="l"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latin typeface="Trebuchet MS" pitchFamily="34" charset="0"/>
              </a:rPr>
              <a:t>• IOS</a:t>
            </a:r>
          </a:p>
          <a:p>
            <a:pPr algn="l"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a:solidFill>
                <a:srgbClr val="000000"/>
              </a:solidFill>
              <a:latin typeface="Trebuchet MS" pitchFamily="34" charset="0"/>
            </a:endParaRPr>
          </a:p>
          <a:p>
            <a:pPr algn="l"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latin typeface="Trebuchet MS" pitchFamily="34" charset="0"/>
              </a:rPr>
              <a:t>• Windows</a:t>
            </a:r>
          </a:p>
          <a:p>
            <a:pPr algn="l"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a:solidFill>
                <a:srgbClr val="000000"/>
              </a:solidFill>
              <a:latin typeface="Trebuchet MS" pitchFamily="34" charset="0"/>
            </a:endParaRPr>
          </a:p>
          <a:p>
            <a:pPr algn="l"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latin typeface="Trebuchet MS" pitchFamily="34" charset="0"/>
              </a:rPr>
              <a:t>• Blackberry</a:t>
            </a:r>
          </a:p>
        </p:txBody>
      </p:sp>
      <p:pic>
        <p:nvPicPr>
          <p:cNvPr id="31748" name="Picture 3"/>
          <p:cNvPicPr>
            <a:picLocks noChangeAspect="1" noChangeArrowheads="1"/>
          </p:cNvPicPr>
          <p:nvPr/>
        </p:nvPicPr>
        <p:blipFill>
          <a:blip r:embed="rId3" cstate="print"/>
          <a:srcRect/>
          <a:stretch>
            <a:fillRect/>
          </a:stretch>
        </p:blipFill>
        <p:spPr bwMode="auto">
          <a:xfrm>
            <a:off x="8029575" y="5486400"/>
            <a:ext cx="733425" cy="857250"/>
          </a:xfrm>
          <a:prstGeom prst="rect">
            <a:avLst/>
          </a:prstGeom>
          <a:noFill/>
          <a:ln w="9525">
            <a:noFill/>
            <a:round/>
            <a:headEnd/>
            <a:tailEnd/>
          </a:ln>
        </p:spPr>
      </p:pic>
      <p:sp>
        <p:nvSpPr>
          <p:cNvPr id="31749" name="Text Box 4"/>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31750" name="Picture 5"/>
          <p:cNvPicPr>
            <a:picLocks noChangeAspect="1" noChangeArrowheads="1"/>
          </p:cNvPicPr>
          <p:nvPr/>
        </p:nvPicPr>
        <p:blipFill>
          <a:blip r:embed="rId3" cstate="print"/>
          <a:srcRect/>
          <a:stretch>
            <a:fillRect/>
          </a:stretch>
        </p:blipFill>
        <p:spPr bwMode="auto">
          <a:xfrm>
            <a:off x="8029575" y="5486400"/>
            <a:ext cx="733425" cy="857250"/>
          </a:xfrm>
          <a:prstGeom prst="rect">
            <a:avLst/>
          </a:prstGeom>
          <a:noFill/>
          <a:ln w="9525">
            <a:noFill/>
            <a:round/>
            <a:headEnd/>
            <a:tailEnd/>
          </a:ln>
        </p:spPr>
      </p:pic>
      <p:sp>
        <p:nvSpPr>
          <p:cNvPr id="31751" name="Text Box 6"/>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31752" name="Picture 7"/>
          <p:cNvPicPr>
            <a:picLocks noChangeAspect="1" noChangeArrowheads="1"/>
          </p:cNvPicPr>
          <p:nvPr/>
        </p:nvPicPr>
        <p:blipFill>
          <a:blip r:embed="rId3" cstate="print"/>
          <a:srcRect/>
          <a:stretch>
            <a:fillRect/>
          </a:stretch>
        </p:blipFill>
        <p:spPr bwMode="auto">
          <a:xfrm>
            <a:off x="8001000" y="5486400"/>
            <a:ext cx="733425" cy="857250"/>
          </a:xfrm>
          <a:prstGeom prst="rect">
            <a:avLst/>
          </a:prstGeom>
          <a:noFill/>
          <a:ln w="9525">
            <a:noFill/>
            <a:round/>
            <a:headEnd/>
            <a:tailEnd/>
          </a:ln>
        </p:spPr>
      </p:pic>
      <p:sp>
        <p:nvSpPr>
          <p:cNvPr id="31753" name="Text Box 8"/>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31754" name="Picture 9"/>
          <p:cNvPicPr>
            <a:picLocks noChangeAspect="1" noChangeArrowheads="1"/>
          </p:cNvPicPr>
          <p:nvPr/>
        </p:nvPicPr>
        <p:blipFill>
          <a:blip r:embed="rId3" cstate="print"/>
          <a:srcRect/>
          <a:stretch>
            <a:fillRect/>
          </a:stretch>
        </p:blipFill>
        <p:spPr bwMode="auto">
          <a:xfrm>
            <a:off x="8001000" y="5486400"/>
            <a:ext cx="733425" cy="857250"/>
          </a:xfrm>
          <a:prstGeom prst="rect">
            <a:avLst/>
          </a:prstGeom>
          <a:noFill/>
          <a:ln w="9525">
            <a:noFill/>
            <a:round/>
            <a:headEnd/>
            <a:tailEnd/>
          </a:ln>
        </p:spPr>
      </p:pic>
      <p:sp>
        <p:nvSpPr>
          <p:cNvPr id="31755" name="Text Box 10"/>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31756" name="Picture 11"/>
          <p:cNvPicPr>
            <a:picLocks noChangeAspect="1" noChangeArrowheads="1"/>
          </p:cNvPicPr>
          <p:nvPr/>
        </p:nvPicPr>
        <p:blipFill>
          <a:blip r:embed="rId3" cstate="print"/>
          <a:srcRect/>
          <a:stretch>
            <a:fillRect/>
          </a:stretch>
        </p:blipFill>
        <p:spPr bwMode="auto">
          <a:xfrm>
            <a:off x="8001000" y="5486400"/>
            <a:ext cx="733425" cy="857250"/>
          </a:xfrm>
          <a:prstGeom prst="rect">
            <a:avLst/>
          </a:prstGeom>
          <a:noFill/>
          <a:ln w="9525">
            <a:noFill/>
            <a:round/>
            <a:headEnd/>
            <a:tailEnd/>
          </a:ln>
        </p:spPr>
      </p:pic>
      <p:pic>
        <p:nvPicPr>
          <p:cNvPr id="31757" name="Picture 13" descr="C:\Users\raksha\Desktop\mobile app.png"/>
          <p:cNvPicPr>
            <a:picLocks noChangeAspect="1" noChangeArrowheads="1"/>
          </p:cNvPicPr>
          <p:nvPr/>
        </p:nvPicPr>
        <p:blipFill>
          <a:blip r:embed="rId4" cstate="print"/>
          <a:srcRect/>
          <a:stretch>
            <a:fillRect/>
          </a:stretch>
        </p:blipFill>
        <p:spPr bwMode="auto">
          <a:xfrm>
            <a:off x="5334000" y="2743200"/>
            <a:ext cx="3505200" cy="25908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381000" y="152400"/>
            <a:ext cx="8534400" cy="914400"/>
          </a:xfrm>
          <a:prstGeom prst="rect">
            <a:avLst/>
          </a:prstGeom>
          <a:noFill/>
          <a:ln w="9525">
            <a:noFill/>
            <a:round/>
            <a:headEnd/>
            <a:tailEnd/>
          </a:ln>
        </p:spPr>
        <p:txBody>
          <a:bodyPr lIns="92160" tIns="46080" rIns="92160" bIns="46080" anchor="ctr"/>
          <a:lstStyle/>
          <a:p>
            <a:pPr eaLnBrk="1" hangingPunct="1">
              <a:lnSpc>
                <a:spcPct val="8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a:solidFill>
                  <a:srgbClr val="003399"/>
                </a:solidFill>
                <a:latin typeface="Trebuchet MS" pitchFamily="34" charset="0"/>
              </a:rPr>
              <a:t>RAKSHA MOBILE APP</a:t>
            </a:r>
          </a:p>
        </p:txBody>
      </p:sp>
      <p:sp>
        <p:nvSpPr>
          <p:cNvPr id="32771" name="Text Box 2"/>
          <p:cNvSpPr txBox="1">
            <a:spLocks noChangeArrowheads="1"/>
          </p:cNvSpPr>
          <p:nvPr/>
        </p:nvSpPr>
        <p:spPr bwMode="auto">
          <a:xfrm>
            <a:off x="1066800" y="1111250"/>
            <a:ext cx="6858000" cy="4833938"/>
          </a:xfrm>
          <a:prstGeom prst="rect">
            <a:avLst/>
          </a:prstGeom>
          <a:noFill/>
          <a:ln w="9525">
            <a:noFill/>
            <a:round/>
            <a:headEnd/>
            <a:tailEnd/>
          </a:ln>
        </p:spPr>
        <p:txBody>
          <a:bodyPr lIns="90000" tIns="46800" rIns="90000" bIns="46800">
            <a:spAutoFit/>
          </a:bodyPr>
          <a:lstStyle/>
          <a:p>
            <a:pPr algn="l"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latin typeface="Trebuchet MS" pitchFamily="34" charset="0"/>
              </a:rPr>
              <a:t>Benefits:</a:t>
            </a:r>
          </a:p>
          <a:p>
            <a:pPr algn="l"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a:solidFill>
                <a:srgbClr val="000000"/>
              </a:solidFill>
              <a:latin typeface="Trebuchet MS" pitchFamily="34" charset="0"/>
            </a:endParaRPr>
          </a:p>
          <a:p>
            <a:pPr algn="l"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latin typeface="Trebuchet MS" pitchFamily="34" charset="0"/>
              </a:rPr>
              <a:t>Real time Update of Cashless and Claims</a:t>
            </a:r>
          </a:p>
          <a:p>
            <a:pPr algn="l"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a:solidFill>
                <a:srgbClr val="000000"/>
              </a:solidFill>
              <a:latin typeface="Trebuchet MS" pitchFamily="34" charset="0"/>
            </a:endParaRPr>
          </a:p>
          <a:p>
            <a:pPr algn="l"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latin typeface="Trebuchet MS" pitchFamily="34" charset="0"/>
              </a:rPr>
              <a:t>Easy download of Ecards</a:t>
            </a:r>
          </a:p>
          <a:p>
            <a:pPr algn="l"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a:solidFill>
                <a:srgbClr val="000000"/>
              </a:solidFill>
              <a:latin typeface="Trebuchet MS" pitchFamily="34" charset="0"/>
            </a:endParaRPr>
          </a:p>
          <a:p>
            <a:pPr algn="l"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latin typeface="Trebuchet MS" pitchFamily="34" charset="0"/>
              </a:rPr>
              <a:t>Address are mapped through GPS for locations</a:t>
            </a:r>
          </a:p>
          <a:p>
            <a:pPr algn="l"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a:solidFill>
                <a:srgbClr val="000000"/>
              </a:solidFill>
              <a:latin typeface="Trebuchet MS" pitchFamily="34" charset="0"/>
            </a:endParaRPr>
          </a:p>
          <a:p>
            <a:pPr algn="l"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latin typeface="Trebuchet MS" pitchFamily="34" charset="0"/>
              </a:rPr>
              <a:t>Claim Intimations</a:t>
            </a:r>
          </a:p>
          <a:p>
            <a:pPr algn="l"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a:solidFill>
                <a:srgbClr val="000000"/>
              </a:solidFill>
              <a:latin typeface="Trebuchet MS" pitchFamily="34" charset="0"/>
            </a:endParaRPr>
          </a:p>
        </p:txBody>
      </p:sp>
      <p:pic>
        <p:nvPicPr>
          <p:cNvPr id="32772" name="Picture 3"/>
          <p:cNvPicPr>
            <a:picLocks noChangeAspect="1" noChangeArrowheads="1"/>
          </p:cNvPicPr>
          <p:nvPr/>
        </p:nvPicPr>
        <p:blipFill>
          <a:blip r:embed="rId3" cstate="print"/>
          <a:srcRect/>
          <a:stretch>
            <a:fillRect/>
          </a:stretch>
        </p:blipFill>
        <p:spPr bwMode="auto">
          <a:xfrm>
            <a:off x="8029575" y="5486400"/>
            <a:ext cx="733425" cy="857250"/>
          </a:xfrm>
          <a:prstGeom prst="rect">
            <a:avLst/>
          </a:prstGeom>
          <a:noFill/>
          <a:ln w="9525">
            <a:noFill/>
            <a:round/>
            <a:headEnd/>
            <a:tailEnd/>
          </a:ln>
        </p:spPr>
      </p:pic>
      <p:sp>
        <p:nvSpPr>
          <p:cNvPr id="32773" name="Text Box 4"/>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32774" name="Picture 5"/>
          <p:cNvPicPr>
            <a:picLocks noChangeAspect="1" noChangeArrowheads="1"/>
          </p:cNvPicPr>
          <p:nvPr/>
        </p:nvPicPr>
        <p:blipFill>
          <a:blip r:embed="rId3" cstate="print"/>
          <a:srcRect/>
          <a:stretch>
            <a:fillRect/>
          </a:stretch>
        </p:blipFill>
        <p:spPr bwMode="auto">
          <a:xfrm>
            <a:off x="8029575" y="5486400"/>
            <a:ext cx="733425" cy="857250"/>
          </a:xfrm>
          <a:prstGeom prst="rect">
            <a:avLst/>
          </a:prstGeom>
          <a:noFill/>
          <a:ln w="9525">
            <a:noFill/>
            <a:round/>
            <a:headEnd/>
            <a:tailEnd/>
          </a:ln>
        </p:spPr>
      </p:pic>
      <p:sp>
        <p:nvSpPr>
          <p:cNvPr id="32775" name="Text Box 6"/>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32776" name="Picture 7"/>
          <p:cNvPicPr>
            <a:picLocks noChangeAspect="1" noChangeArrowheads="1"/>
          </p:cNvPicPr>
          <p:nvPr/>
        </p:nvPicPr>
        <p:blipFill>
          <a:blip r:embed="rId3" cstate="print"/>
          <a:srcRect/>
          <a:stretch>
            <a:fillRect/>
          </a:stretch>
        </p:blipFill>
        <p:spPr bwMode="auto">
          <a:xfrm>
            <a:off x="8001000" y="5486400"/>
            <a:ext cx="733425" cy="857250"/>
          </a:xfrm>
          <a:prstGeom prst="rect">
            <a:avLst/>
          </a:prstGeom>
          <a:noFill/>
          <a:ln w="9525">
            <a:noFill/>
            <a:round/>
            <a:headEnd/>
            <a:tailEnd/>
          </a:ln>
        </p:spPr>
      </p:pic>
      <p:sp>
        <p:nvSpPr>
          <p:cNvPr id="32777" name="Text Box 8"/>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32778" name="Picture 9"/>
          <p:cNvPicPr>
            <a:picLocks noChangeAspect="1" noChangeArrowheads="1"/>
          </p:cNvPicPr>
          <p:nvPr/>
        </p:nvPicPr>
        <p:blipFill>
          <a:blip r:embed="rId3" cstate="print"/>
          <a:srcRect/>
          <a:stretch>
            <a:fillRect/>
          </a:stretch>
        </p:blipFill>
        <p:spPr bwMode="auto">
          <a:xfrm>
            <a:off x="8001000" y="5486400"/>
            <a:ext cx="733425" cy="857250"/>
          </a:xfrm>
          <a:prstGeom prst="rect">
            <a:avLst/>
          </a:prstGeom>
          <a:noFill/>
          <a:ln w="9525">
            <a:noFill/>
            <a:round/>
            <a:headEnd/>
            <a:tailEnd/>
          </a:ln>
        </p:spPr>
      </p:pic>
      <p:sp>
        <p:nvSpPr>
          <p:cNvPr id="32779" name="Text Box 10"/>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32780" name="Picture 11"/>
          <p:cNvPicPr>
            <a:picLocks noChangeAspect="1" noChangeArrowheads="1"/>
          </p:cNvPicPr>
          <p:nvPr/>
        </p:nvPicPr>
        <p:blipFill>
          <a:blip r:embed="rId3" cstate="print"/>
          <a:srcRect/>
          <a:stretch>
            <a:fillRect/>
          </a:stretch>
        </p:blipFill>
        <p:spPr bwMode="auto">
          <a:xfrm>
            <a:off x="8001000" y="5486400"/>
            <a:ext cx="733425" cy="8572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3" cstate="print"/>
          <a:srcRect/>
          <a:stretch>
            <a:fillRect/>
          </a:stretch>
        </p:blipFill>
        <p:spPr bwMode="auto">
          <a:xfrm>
            <a:off x="2209800" y="911225"/>
            <a:ext cx="4114800" cy="5788025"/>
          </a:xfrm>
          <a:prstGeom prst="rect">
            <a:avLst/>
          </a:prstGeom>
          <a:noFill/>
          <a:ln w="9525">
            <a:noFill/>
            <a:round/>
            <a:headEnd/>
            <a:tailEnd/>
          </a:ln>
        </p:spPr>
      </p:pic>
      <p:sp>
        <p:nvSpPr>
          <p:cNvPr id="33795" name="Rectangle 2"/>
          <p:cNvSpPr>
            <a:spLocks noChangeArrowheads="1"/>
          </p:cNvSpPr>
          <p:nvPr/>
        </p:nvSpPr>
        <p:spPr bwMode="auto">
          <a:xfrm>
            <a:off x="381000" y="-76200"/>
            <a:ext cx="8534400" cy="914400"/>
          </a:xfrm>
          <a:prstGeom prst="rect">
            <a:avLst/>
          </a:prstGeom>
          <a:noFill/>
          <a:ln w="9525">
            <a:noFill/>
            <a:round/>
            <a:headEnd/>
            <a:tailEnd/>
          </a:ln>
        </p:spPr>
        <p:txBody>
          <a:bodyPr lIns="92160" tIns="46080" rIns="92160" bIns="46080" anchor="ctr"/>
          <a:lstStyle/>
          <a:p>
            <a:pPr eaLnBrk="1" hangingPunct="1">
              <a:lnSpc>
                <a:spcPct val="8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a:solidFill>
                  <a:srgbClr val="003399"/>
                </a:solidFill>
                <a:latin typeface="Trebuchet MS" pitchFamily="34" charset="0"/>
              </a:rPr>
              <a:t>MOBILE APP</a:t>
            </a:r>
          </a:p>
        </p:txBody>
      </p:sp>
      <p:pic>
        <p:nvPicPr>
          <p:cNvPr id="33796" name="Picture 3"/>
          <p:cNvPicPr>
            <a:picLocks noChangeAspect="1" noChangeArrowheads="1"/>
          </p:cNvPicPr>
          <p:nvPr/>
        </p:nvPicPr>
        <p:blipFill>
          <a:blip r:embed="rId4" cstate="print"/>
          <a:srcRect/>
          <a:stretch>
            <a:fillRect/>
          </a:stretch>
        </p:blipFill>
        <p:spPr bwMode="auto">
          <a:xfrm>
            <a:off x="8029575" y="5486400"/>
            <a:ext cx="733425" cy="857250"/>
          </a:xfrm>
          <a:prstGeom prst="rect">
            <a:avLst/>
          </a:prstGeom>
          <a:noFill/>
          <a:ln w="9525">
            <a:noFill/>
            <a:round/>
            <a:headEnd/>
            <a:tailEnd/>
          </a:ln>
        </p:spPr>
      </p:pic>
      <p:sp>
        <p:nvSpPr>
          <p:cNvPr id="33797" name="Text Box 4"/>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33798" name="Picture 5"/>
          <p:cNvPicPr>
            <a:picLocks noChangeAspect="1" noChangeArrowheads="1"/>
          </p:cNvPicPr>
          <p:nvPr/>
        </p:nvPicPr>
        <p:blipFill>
          <a:blip r:embed="rId4" cstate="print"/>
          <a:srcRect/>
          <a:stretch>
            <a:fillRect/>
          </a:stretch>
        </p:blipFill>
        <p:spPr bwMode="auto">
          <a:xfrm>
            <a:off x="8029575" y="5486400"/>
            <a:ext cx="733425" cy="857250"/>
          </a:xfrm>
          <a:prstGeom prst="rect">
            <a:avLst/>
          </a:prstGeom>
          <a:noFill/>
          <a:ln w="9525">
            <a:noFill/>
            <a:round/>
            <a:headEnd/>
            <a:tailEnd/>
          </a:ln>
        </p:spPr>
      </p:pic>
      <p:sp>
        <p:nvSpPr>
          <p:cNvPr id="33799" name="Text Box 6"/>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33800" name="Picture 7"/>
          <p:cNvPicPr>
            <a:picLocks noChangeAspect="1" noChangeArrowheads="1"/>
          </p:cNvPicPr>
          <p:nvPr/>
        </p:nvPicPr>
        <p:blipFill>
          <a:blip r:embed="rId4" cstate="print"/>
          <a:srcRect/>
          <a:stretch>
            <a:fillRect/>
          </a:stretch>
        </p:blipFill>
        <p:spPr bwMode="auto">
          <a:xfrm>
            <a:off x="8001000" y="5486400"/>
            <a:ext cx="733425" cy="857250"/>
          </a:xfrm>
          <a:prstGeom prst="rect">
            <a:avLst/>
          </a:prstGeom>
          <a:noFill/>
          <a:ln w="9525">
            <a:noFill/>
            <a:round/>
            <a:headEnd/>
            <a:tailEnd/>
          </a:ln>
        </p:spPr>
      </p:pic>
      <p:sp>
        <p:nvSpPr>
          <p:cNvPr id="33801" name="Text Box 8"/>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33802" name="Picture 9"/>
          <p:cNvPicPr>
            <a:picLocks noChangeAspect="1" noChangeArrowheads="1"/>
          </p:cNvPicPr>
          <p:nvPr/>
        </p:nvPicPr>
        <p:blipFill>
          <a:blip r:embed="rId4" cstate="print"/>
          <a:srcRect/>
          <a:stretch>
            <a:fillRect/>
          </a:stretch>
        </p:blipFill>
        <p:spPr bwMode="auto">
          <a:xfrm>
            <a:off x="8001000" y="5486400"/>
            <a:ext cx="733425" cy="857250"/>
          </a:xfrm>
          <a:prstGeom prst="rect">
            <a:avLst/>
          </a:prstGeom>
          <a:noFill/>
          <a:ln w="9525">
            <a:noFill/>
            <a:round/>
            <a:headEnd/>
            <a:tailEnd/>
          </a:ln>
        </p:spPr>
      </p:pic>
      <p:sp>
        <p:nvSpPr>
          <p:cNvPr id="33803" name="Text Box 10"/>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33804" name="Picture 11"/>
          <p:cNvPicPr>
            <a:picLocks noChangeAspect="1" noChangeArrowheads="1"/>
          </p:cNvPicPr>
          <p:nvPr/>
        </p:nvPicPr>
        <p:blipFill>
          <a:blip r:embed="rId4" cstate="print"/>
          <a:srcRect/>
          <a:stretch>
            <a:fillRect/>
          </a:stretch>
        </p:blipFill>
        <p:spPr bwMode="auto">
          <a:xfrm>
            <a:off x="8001000" y="5486400"/>
            <a:ext cx="733425" cy="8572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381000" y="0"/>
            <a:ext cx="8534400" cy="914400"/>
          </a:xfrm>
          <a:prstGeom prst="rect">
            <a:avLst/>
          </a:prstGeom>
          <a:noFill/>
          <a:ln w="9525">
            <a:noFill/>
            <a:round/>
            <a:headEnd/>
            <a:tailEnd/>
          </a:ln>
        </p:spPr>
        <p:txBody>
          <a:bodyPr lIns="92160" tIns="46080" rIns="92160" bIns="46080" anchor="ctr"/>
          <a:lstStyle/>
          <a:p>
            <a:pPr eaLnBrk="1" hangingPunct="1">
              <a:lnSpc>
                <a:spcPct val="8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a:solidFill>
                  <a:srgbClr val="002060"/>
                </a:solidFill>
                <a:latin typeface="Trebuchet MS" pitchFamily="34" charset="0"/>
              </a:rPr>
              <a:t>MOBILE APP</a:t>
            </a:r>
          </a:p>
        </p:txBody>
      </p:sp>
      <p:pic>
        <p:nvPicPr>
          <p:cNvPr id="34819" name="Picture 2"/>
          <p:cNvPicPr>
            <a:picLocks noChangeAspect="1" noChangeArrowheads="1"/>
          </p:cNvPicPr>
          <p:nvPr/>
        </p:nvPicPr>
        <p:blipFill>
          <a:blip r:embed="rId3" cstate="print"/>
          <a:srcRect/>
          <a:stretch>
            <a:fillRect/>
          </a:stretch>
        </p:blipFill>
        <p:spPr bwMode="auto">
          <a:xfrm>
            <a:off x="1176338" y="835025"/>
            <a:ext cx="3173412" cy="5641975"/>
          </a:xfrm>
          <a:prstGeom prst="rect">
            <a:avLst/>
          </a:prstGeom>
          <a:noFill/>
          <a:ln w="9525">
            <a:noFill/>
            <a:round/>
            <a:headEnd/>
            <a:tailEnd/>
          </a:ln>
        </p:spPr>
      </p:pic>
      <p:pic>
        <p:nvPicPr>
          <p:cNvPr id="34820" name="Picture 3"/>
          <p:cNvPicPr>
            <a:picLocks noChangeAspect="1" noChangeArrowheads="1"/>
          </p:cNvPicPr>
          <p:nvPr/>
        </p:nvPicPr>
        <p:blipFill>
          <a:blip r:embed="rId4" cstate="print"/>
          <a:srcRect/>
          <a:stretch>
            <a:fillRect/>
          </a:stretch>
        </p:blipFill>
        <p:spPr bwMode="auto">
          <a:xfrm>
            <a:off x="4757738" y="846138"/>
            <a:ext cx="3167062" cy="5630862"/>
          </a:xfrm>
          <a:prstGeom prst="rect">
            <a:avLst/>
          </a:prstGeom>
          <a:noFill/>
          <a:ln w="9525">
            <a:noFill/>
            <a:round/>
            <a:headEnd/>
            <a:tailEnd/>
          </a:ln>
        </p:spPr>
      </p:pic>
      <p:pic>
        <p:nvPicPr>
          <p:cNvPr id="34821" name="Picture 4"/>
          <p:cNvPicPr>
            <a:picLocks noChangeAspect="1" noChangeArrowheads="1"/>
          </p:cNvPicPr>
          <p:nvPr/>
        </p:nvPicPr>
        <p:blipFill>
          <a:blip r:embed="rId5" cstate="print"/>
          <a:srcRect/>
          <a:stretch>
            <a:fillRect/>
          </a:stretch>
        </p:blipFill>
        <p:spPr bwMode="auto">
          <a:xfrm>
            <a:off x="8029575" y="5486400"/>
            <a:ext cx="733425" cy="857250"/>
          </a:xfrm>
          <a:prstGeom prst="rect">
            <a:avLst/>
          </a:prstGeom>
          <a:noFill/>
          <a:ln w="9525">
            <a:noFill/>
            <a:round/>
            <a:headEnd/>
            <a:tailEnd/>
          </a:ln>
        </p:spPr>
      </p:pic>
      <p:sp>
        <p:nvSpPr>
          <p:cNvPr id="34822" name="Text Box 5"/>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34823" name="Picture 6"/>
          <p:cNvPicPr>
            <a:picLocks noChangeAspect="1" noChangeArrowheads="1"/>
          </p:cNvPicPr>
          <p:nvPr/>
        </p:nvPicPr>
        <p:blipFill>
          <a:blip r:embed="rId5" cstate="print"/>
          <a:srcRect/>
          <a:stretch>
            <a:fillRect/>
          </a:stretch>
        </p:blipFill>
        <p:spPr bwMode="auto">
          <a:xfrm>
            <a:off x="8029575" y="5486400"/>
            <a:ext cx="733425" cy="857250"/>
          </a:xfrm>
          <a:prstGeom prst="rect">
            <a:avLst/>
          </a:prstGeom>
          <a:noFill/>
          <a:ln w="9525">
            <a:noFill/>
            <a:round/>
            <a:headEnd/>
            <a:tailEnd/>
          </a:ln>
        </p:spPr>
      </p:pic>
      <p:sp>
        <p:nvSpPr>
          <p:cNvPr id="34824" name="Text Box 7"/>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34825" name="Picture 8"/>
          <p:cNvPicPr>
            <a:picLocks noChangeAspect="1" noChangeArrowheads="1"/>
          </p:cNvPicPr>
          <p:nvPr/>
        </p:nvPicPr>
        <p:blipFill>
          <a:blip r:embed="rId5" cstate="print"/>
          <a:srcRect/>
          <a:stretch>
            <a:fillRect/>
          </a:stretch>
        </p:blipFill>
        <p:spPr bwMode="auto">
          <a:xfrm>
            <a:off x="8001000" y="5486400"/>
            <a:ext cx="733425" cy="857250"/>
          </a:xfrm>
          <a:prstGeom prst="rect">
            <a:avLst/>
          </a:prstGeom>
          <a:noFill/>
          <a:ln w="9525">
            <a:noFill/>
            <a:round/>
            <a:headEnd/>
            <a:tailEnd/>
          </a:ln>
        </p:spPr>
      </p:pic>
      <p:sp>
        <p:nvSpPr>
          <p:cNvPr id="34826" name="Text Box 9"/>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34827" name="Picture 10"/>
          <p:cNvPicPr>
            <a:picLocks noChangeAspect="1" noChangeArrowheads="1"/>
          </p:cNvPicPr>
          <p:nvPr/>
        </p:nvPicPr>
        <p:blipFill>
          <a:blip r:embed="rId5" cstate="print"/>
          <a:srcRect/>
          <a:stretch>
            <a:fillRect/>
          </a:stretch>
        </p:blipFill>
        <p:spPr bwMode="auto">
          <a:xfrm>
            <a:off x="8001000" y="5486400"/>
            <a:ext cx="733425" cy="857250"/>
          </a:xfrm>
          <a:prstGeom prst="rect">
            <a:avLst/>
          </a:prstGeom>
          <a:noFill/>
          <a:ln w="9525">
            <a:noFill/>
            <a:round/>
            <a:headEnd/>
            <a:tailEnd/>
          </a:ln>
        </p:spPr>
      </p:pic>
      <p:sp>
        <p:nvSpPr>
          <p:cNvPr id="34828" name="Text Box 11"/>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34829" name="Picture 12"/>
          <p:cNvPicPr>
            <a:picLocks noChangeAspect="1" noChangeArrowheads="1"/>
          </p:cNvPicPr>
          <p:nvPr/>
        </p:nvPicPr>
        <p:blipFill>
          <a:blip r:embed="rId5" cstate="print"/>
          <a:srcRect/>
          <a:stretch>
            <a:fillRect/>
          </a:stretch>
        </p:blipFill>
        <p:spPr bwMode="auto">
          <a:xfrm>
            <a:off x="8001000" y="5486400"/>
            <a:ext cx="733425" cy="8572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381000" y="0"/>
            <a:ext cx="8534400" cy="914400"/>
          </a:xfrm>
          <a:prstGeom prst="rect">
            <a:avLst/>
          </a:prstGeom>
          <a:noFill/>
          <a:ln w="9525">
            <a:noFill/>
            <a:round/>
            <a:headEnd/>
            <a:tailEnd/>
          </a:ln>
        </p:spPr>
        <p:txBody>
          <a:bodyPr lIns="92160" tIns="46080" rIns="92160" bIns="46080" anchor="ctr"/>
          <a:lstStyle/>
          <a:p>
            <a:pPr eaLnBrk="1" hangingPunct="1">
              <a:lnSpc>
                <a:spcPct val="8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a:solidFill>
                  <a:srgbClr val="003399"/>
                </a:solidFill>
                <a:latin typeface="Trebuchet MS" pitchFamily="34" charset="0"/>
              </a:rPr>
              <a:t>MOBILE APP</a:t>
            </a:r>
          </a:p>
        </p:txBody>
      </p:sp>
      <p:pic>
        <p:nvPicPr>
          <p:cNvPr id="35843" name="Picture 2"/>
          <p:cNvPicPr>
            <a:picLocks noChangeAspect="1" noChangeArrowheads="1"/>
          </p:cNvPicPr>
          <p:nvPr/>
        </p:nvPicPr>
        <p:blipFill>
          <a:blip r:embed="rId3" cstate="print"/>
          <a:srcRect/>
          <a:stretch>
            <a:fillRect/>
          </a:stretch>
        </p:blipFill>
        <p:spPr bwMode="auto">
          <a:xfrm>
            <a:off x="4471988" y="838200"/>
            <a:ext cx="3148012" cy="5595938"/>
          </a:xfrm>
          <a:prstGeom prst="rect">
            <a:avLst/>
          </a:prstGeom>
          <a:noFill/>
          <a:ln w="9525">
            <a:noFill/>
            <a:round/>
            <a:headEnd/>
            <a:tailEnd/>
          </a:ln>
        </p:spPr>
      </p:pic>
      <p:pic>
        <p:nvPicPr>
          <p:cNvPr id="35844" name="Picture 3"/>
          <p:cNvPicPr>
            <a:picLocks noChangeAspect="1" noChangeArrowheads="1"/>
          </p:cNvPicPr>
          <p:nvPr/>
        </p:nvPicPr>
        <p:blipFill>
          <a:blip r:embed="rId4" cstate="print"/>
          <a:srcRect/>
          <a:stretch>
            <a:fillRect/>
          </a:stretch>
        </p:blipFill>
        <p:spPr bwMode="auto">
          <a:xfrm>
            <a:off x="966788" y="849313"/>
            <a:ext cx="3343275" cy="5584825"/>
          </a:xfrm>
          <a:prstGeom prst="rect">
            <a:avLst/>
          </a:prstGeom>
          <a:noFill/>
          <a:ln w="9525">
            <a:noFill/>
            <a:round/>
            <a:headEnd/>
            <a:tailEnd/>
          </a:ln>
        </p:spPr>
      </p:pic>
      <p:pic>
        <p:nvPicPr>
          <p:cNvPr id="35845" name="Picture 4"/>
          <p:cNvPicPr>
            <a:picLocks noChangeAspect="1" noChangeArrowheads="1"/>
          </p:cNvPicPr>
          <p:nvPr/>
        </p:nvPicPr>
        <p:blipFill>
          <a:blip r:embed="rId5" cstate="print"/>
          <a:srcRect/>
          <a:stretch>
            <a:fillRect/>
          </a:stretch>
        </p:blipFill>
        <p:spPr bwMode="auto">
          <a:xfrm>
            <a:off x="8029575" y="5486400"/>
            <a:ext cx="733425" cy="857250"/>
          </a:xfrm>
          <a:prstGeom prst="rect">
            <a:avLst/>
          </a:prstGeom>
          <a:noFill/>
          <a:ln w="9525">
            <a:noFill/>
            <a:round/>
            <a:headEnd/>
            <a:tailEnd/>
          </a:ln>
        </p:spPr>
      </p:pic>
      <p:sp>
        <p:nvSpPr>
          <p:cNvPr id="35846" name="Text Box 5"/>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35847" name="Picture 6"/>
          <p:cNvPicPr>
            <a:picLocks noChangeAspect="1" noChangeArrowheads="1"/>
          </p:cNvPicPr>
          <p:nvPr/>
        </p:nvPicPr>
        <p:blipFill>
          <a:blip r:embed="rId5" cstate="print"/>
          <a:srcRect/>
          <a:stretch>
            <a:fillRect/>
          </a:stretch>
        </p:blipFill>
        <p:spPr bwMode="auto">
          <a:xfrm>
            <a:off x="8029575" y="5486400"/>
            <a:ext cx="733425" cy="857250"/>
          </a:xfrm>
          <a:prstGeom prst="rect">
            <a:avLst/>
          </a:prstGeom>
          <a:noFill/>
          <a:ln w="9525">
            <a:noFill/>
            <a:round/>
            <a:headEnd/>
            <a:tailEnd/>
          </a:ln>
        </p:spPr>
      </p:pic>
      <p:sp>
        <p:nvSpPr>
          <p:cNvPr id="35848" name="Text Box 7"/>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35849" name="Picture 8"/>
          <p:cNvPicPr>
            <a:picLocks noChangeAspect="1" noChangeArrowheads="1"/>
          </p:cNvPicPr>
          <p:nvPr/>
        </p:nvPicPr>
        <p:blipFill>
          <a:blip r:embed="rId5" cstate="print"/>
          <a:srcRect/>
          <a:stretch>
            <a:fillRect/>
          </a:stretch>
        </p:blipFill>
        <p:spPr bwMode="auto">
          <a:xfrm>
            <a:off x="8001000" y="5486400"/>
            <a:ext cx="733425" cy="857250"/>
          </a:xfrm>
          <a:prstGeom prst="rect">
            <a:avLst/>
          </a:prstGeom>
          <a:noFill/>
          <a:ln w="9525">
            <a:noFill/>
            <a:round/>
            <a:headEnd/>
            <a:tailEnd/>
          </a:ln>
        </p:spPr>
      </p:pic>
      <p:sp>
        <p:nvSpPr>
          <p:cNvPr id="35850" name="Text Box 9"/>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35851" name="Picture 10"/>
          <p:cNvPicPr>
            <a:picLocks noChangeAspect="1" noChangeArrowheads="1"/>
          </p:cNvPicPr>
          <p:nvPr/>
        </p:nvPicPr>
        <p:blipFill>
          <a:blip r:embed="rId5" cstate="print"/>
          <a:srcRect/>
          <a:stretch>
            <a:fillRect/>
          </a:stretch>
        </p:blipFill>
        <p:spPr bwMode="auto">
          <a:xfrm>
            <a:off x="8001000" y="5486400"/>
            <a:ext cx="733425" cy="857250"/>
          </a:xfrm>
          <a:prstGeom prst="rect">
            <a:avLst/>
          </a:prstGeom>
          <a:noFill/>
          <a:ln w="9525">
            <a:noFill/>
            <a:round/>
            <a:headEnd/>
            <a:tailEnd/>
          </a:ln>
        </p:spPr>
      </p:pic>
      <p:sp>
        <p:nvSpPr>
          <p:cNvPr id="35852" name="Text Box 11"/>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35853" name="Picture 12"/>
          <p:cNvPicPr>
            <a:picLocks noChangeAspect="1" noChangeArrowheads="1"/>
          </p:cNvPicPr>
          <p:nvPr/>
        </p:nvPicPr>
        <p:blipFill>
          <a:blip r:embed="rId5" cstate="print"/>
          <a:srcRect/>
          <a:stretch>
            <a:fillRect/>
          </a:stretch>
        </p:blipFill>
        <p:spPr bwMode="auto">
          <a:xfrm>
            <a:off x="8001000" y="5486400"/>
            <a:ext cx="733425" cy="8572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381000" y="0"/>
            <a:ext cx="8534400" cy="914400"/>
          </a:xfrm>
          <a:prstGeom prst="rect">
            <a:avLst/>
          </a:prstGeom>
          <a:noFill/>
          <a:ln w="9525">
            <a:noFill/>
            <a:round/>
            <a:headEnd/>
            <a:tailEnd/>
          </a:ln>
        </p:spPr>
        <p:txBody>
          <a:bodyPr lIns="92160" tIns="46080" rIns="92160" bIns="46080" anchor="ctr"/>
          <a:lstStyle/>
          <a:p>
            <a:pPr eaLnBrk="1" hangingPunct="1">
              <a:lnSpc>
                <a:spcPct val="8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a:solidFill>
                  <a:srgbClr val="003399"/>
                </a:solidFill>
                <a:latin typeface="Trebuchet MS" pitchFamily="34" charset="0"/>
              </a:rPr>
              <a:t>MOBILE APP</a:t>
            </a:r>
          </a:p>
        </p:txBody>
      </p:sp>
      <p:pic>
        <p:nvPicPr>
          <p:cNvPr id="36867" name="Picture 2"/>
          <p:cNvPicPr>
            <a:picLocks noChangeAspect="1" noChangeArrowheads="1"/>
          </p:cNvPicPr>
          <p:nvPr/>
        </p:nvPicPr>
        <p:blipFill>
          <a:blip r:embed="rId3" cstate="print"/>
          <a:srcRect/>
          <a:stretch>
            <a:fillRect/>
          </a:stretch>
        </p:blipFill>
        <p:spPr bwMode="auto">
          <a:xfrm>
            <a:off x="768350" y="760413"/>
            <a:ext cx="3282950" cy="5838825"/>
          </a:xfrm>
          <a:prstGeom prst="rect">
            <a:avLst/>
          </a:prstGeom>
          <a:noFill/>
          <a:ln w="9525">
            <a:noFill/>
            <a:round/>
            <a:headEnd/>
            <a:tailEnd/>
          </a:ln>
        </p:spPr>
      </p:pic>
      <p:pic>
        <p:nvPicPr>
          <p:cNvPr id="36868" name="Picture 3"/>
          <p:cNvPicPr>
            <a:picLocks noChangeAspect="1" noChangeArrowheads="1"/>
          </p:cNvPicPr>
          <p:nvPr/>
        </p:nvPicPr>
        <p:blipFill>
          <a:blip r:embed="rId4" cstate="print"/>
          <a:srcRect/>
          <a:stretch>
            <a:fillRect/>
          </a:stretch>
        </p:blipFill>
        <p:spPr bwMode="auto">
          <a:xfrm>
            <a:off x="4432300" y="914400"/>
            <a:ext cx="3111500" cy="5530850"/>
          </a:xfrm>
          <a:prstGeom prst="rect">
            <a:avLst/>
          </a:prstGeom>
          <a:noFill/>
          <a:ln w="9525">
            <a:noFill/>
            <a:round/>
            <a:headEnd/>
            <a:tailEnd/>
          </a:ln>
        </p:spPr>
      </p:pic>
      <p:pic>
        <p:nvPicPr>
          <p:cNvPr id="36869" name="Picture 4"/>
          <p:cNvPicPr>
            <a:picLocks noChangeAspect="1" noChangeArrowheads="1"/>
          </p:cNvPicPr>
          <p:nvPr/>
        </p:nvPicPr>
        <p:blipFill>
          <a:blip r:embed="rId5" cstate="print"/>
          <a:srcRect/>
          <a:stretch>
            <a:fillRect/>
          </a:stretch>
        </p:blipFill>
        <p:spPr bwMode="auto">
          <a:xfrm>
            <a:off x="8029575" y="5486400"/>
            <a:ext cx="733425" cy="857250"/>
          </a:xfrm>
          <a:prstGeom prst="rect">
            <a:avLst/>
          </a:prstGeom>
          <a:noFill/>
          <a:ln w="9525">
            <a:noFill/>
            <a:round/>
            <a:headEnd/>
            <a:tailEnd/>
          </a:ln>
        </p:spPr>
      </p:pic>
      <p:sp>
        <p:nvSpPr>
          <p:cNvPr id="36870" name="Text Box 5"/>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36871" name="Picture 6"/>
          <p:cNvPicPr>
            <a:picLocks noChangeAspect="1" noChangeArrowheads="1"/>
          </p:cNvPicPr>
          <p:nvPr/>
        </p:nvPicPr>
        <p:blipFill>
          <a:blip r:embed="rId5" cstate="print"/>
          <a:srcRect/>
          <a:stretch>
            <a:fillRect/>
          </a:stretch>
        </p:blipFill>
        <p:spPr bwMode="auto">
          <a:xfrm>
            <a:off x="8029575" y="5486400"/>
            <a:ext cx="733425" cy="857250"/>
          </a:xfrm>
          <a:prstGeom prst="rect">
            <a:avLst/>
          </a:prstGeom>
          <a:noFill/>
          <a:ln w="9525">
            <a:noFill/>
            <a:round/>
            <a:headEnd/>
            <a:tailEnd/>
          </a:ln>
        </p:spPr>
      </p:pic>
      <p:sp>
        <p:nvSpPr>
          <p:cNvPr id="36872" name="Text Box 7"/>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36873" name="Picture 8"/>
          <p:cNvPicPr>
            <a:picLocks noChangeAspect="1" noChangeArrowheads="1"/>
          </p:cNvPicPr>
          <p:nvPr/>
        </p:nvPicPr>
        <p:blipFill>
          <a:blip r:embed="rId5" cstate="print"/>
          <a:srcRect/>
          <a:stretch>
            <a:fillRect/>
          </a:stretch>
        </p:blipFill>
        <p:spPr bwMode="auto">
          <a:xfrm>
            <a:off x="8001000" y="5486400"/>
            <a:ext cx="733425" cy="857250"/>
          </a:xfrm>
          <a:prstGeom prst="rect">
            <a:avLst/>
          </a:prstGeom>
          <a:noFill/>
          <a:ln w="9525">
            <a:noFill/>
            <a:round/>
            <a:headEnd/>
            <a:tailEnd/>
          </a:ln>
        </p:spPr>
      </p:pic>
      <p:sp>
        <p:nvSpPr>
          <p:cNvPr id="36874" name="Text Box 9"/>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36875" name="Picture 10"/>
          <p:cNvPicPr>
            <a:picLocks noChangeAspect="1" noChangeArrowheads="1"/>
          </p:cNvPicPr>
          <p:nvPr/>
        </p:nvPicPr>
        <p:blipFill>
          <a:blip r:embed="rId5" cstate="print"/>
          <a:srcRect/>
          <a:stretch>
            <a:fillRect/>
          </a:stretch>
        </p:blipFill>
        <p:spPr bwMode="auto">
          <a:xfrm>
            <a:off x="8001000" y="5486400"/>
            <a:ext cx="733425" cy="857250"/>
          </a:xfrm>
          <a:prstGeom prst="rect">
            <a:avLst/>
          </a:prstGeom>
          <a:noFill/>
          <a:ln w="9525">
            <a:noFill/>
            <a:round/>
            <a:headEnd/>
            <a:tailEnd/>
          </a:ln>
        </p:spPr>
      </p:pic>
      <p:sp>
        <p:nvSpPr>
          <p:cNvPr id="36876" name="Text Box 11"/>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36877" name="Picture 12"/>
          <p:cNvPicPr>
            <a:picLocks noChangeAspect="1" noChangeArrowheads="1"/>
          </p:cNvPicPr>
          <p:nvPr/>
        </p:nvPicPr>
        <p:blipFill>
          <a:blip r:embed="rId5" cstate="print"/>
          <a:srcRect/>
          <a:stretch>
            <a:fillRect/>
          </a:stretch>
        </p:blipFill>
        <p:spPr bwMode="auto">
          <a:xfrm>
            <a:off x="8001000" y="5486400"/>
            <a:ext cx="733425" cy="8572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1066800" y="4813300"/>
            <a:ext cx="6985000" cy="825500"/>
          </a:xfrm>
          <a:prstGeom prst="rect">
            <a:avLst/>
          </a:prstGeom>
          <a:noFill/>
          <a:ln w="9525">
            <a:noFill/>
            <a:round/>
            <a:headEnd/>
            <a:tailEnd/>
          </a:ln>
        </p:spPr>
        <p:txBody>
          <a:bodyPr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800" b="1">
                <a:solidFill>
                  <a:srgbClr val="003399"/>
                </a:solidFill>
                <a:latin typeface="Trebuchet MS" pitchFamily="34" charset="0"/>
              </a:rPr>
              <a:t>THANK YOU....</a:t>
            </a:r>
          </a:p>
        </p:txBody>
      </p:sp>
      <p:pic>
        <p:nvPicPr>
          <p:cNvPr id="37891" name="Picture 2"/>
          <p:cNvPicPr>
            <a:picLocks noChangeAspect="1" noChangeArrowheads="1"/>
          </p:cNvPicPr>
          <p:nvPr/>
        </p:nvPicPr>
        <p:blipFill>
          <a:blip r:embed="rId4" cstate="print"/>
          <a:srcRect t="13820" b="30923"/>
          <a:stretch>
            <a:fillRect/>
          </a:stretch>
        </p:blipFill>
        <p:spPr bwMode="auto">
          <a:xfrm>
            <a:off x="457200" y="762000"/>
            <a:ext cx="8153400" cy="3962400"/>
          </a:xfrm>
          <a:prstGeom prst="rect">
            <a:avLst/>
          </a:prstGeom>
          <a:noFill/>
          <a:ln w="9525">
            <a:noFill/>
            <a:round/>
            <a:headEnd/>
            <a:tailEnd/>
          </a:ln>
        </p:spPr>
      </p:pic>
      <p:pic>
        <p:nvPicPr>
          <p:cNvPr id="37892" name="Picture 3"/>
          <p:cNvPicPr>
            <a:picLocks noChangeAspect="1" noChangeArrowheads="1"/>
          </p:cNvPicPr>
          <p:nvPr/>
        </p:nvPicPr>
        <p:blipFill>
          <a:blip r:embed="rId5" cstate="print"/>
          <a:srcRect/>
          <a:stretch>
            <a:fillRect/>
          </a:stretch>
        </p:blipFill>
        <p:spPr bwMode="auto">
          <a:xfrm>
            <a:off x="7924800" y="5486400"/>
            <a:ext cx="733425" cy="857250"/>
          </a:xfrm>
          <a:prstGeom prst="rect">
            <a:avLst/>
          </a:prstGeom>
          <a:noFill/>
          <a:ln w="9525">
            <a:noFill/>
            <a:round/>
            <a:headEnd/>
            <a:tailEnd/>
          </a:ln>
        </p:spPr>
      </p:pic>
      <p:sp>
        <p:nvSpPr>
          <p:cNvPr id="37893" name="Text Box 4"/>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8029575" y="5486400"/>
            <a:ext cx="733425" cy="857250"/>
          </a:xfrm>
          <a:prstGeom prst="rect">
            <a:avLst/>
          </a:prstGeom>
          <a:noFill/>
          <a:ln w="9525">
            <a:noFill/>
            <a:round/>
            <a:headEnd/>
            <a:tailEnd/>
          </a:ln>
        </p:spPr>
      </p:pic>
      <p:sp>
        <p:nvSpPr>
          <p:cNvPr id="20483" name="Text Box 3"/>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20484" name="Picture 4"/>
          <p:cNvPicPr>
            <a:picLocks noChangeAspect="1" noChangeArrowheads="1"/>
          </p:cNvPicPr>
          <p:nvPr/>
        </p:nvPicPr>
        <p:blipFill>
          <a:blip r:embed="rId3" cstate="print"/>
          <a:srcRect/>
          <a:stretch>
            <a:fillRect/>
          </a:stretch>
        </p:blipFill>
        <p:spPr bwMode="auto">
          <a:xfrm>
            <a:off x="8029575" y="5486400"/>
            <a:ext cx="733425" cy="857250"/>
          </a:xfrm>
          <a:prstGeom prst="rect">
            <a:avLst/>
          </a:prstGeom>
          <a:noFill/>
          <a:ln w="9525">
            <a:noFill/>
            <a:round/>
            <a:headEnd/>
            <a:tailEnd/>
          </a:ln>
        </p:spPr>
      </p:pic>
      <p:sp>
        <p:nvSpPr>
          <p:cNvPr id="20485" name="Text Box 5"/>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20486" name="Picture 6"/>
          <p:cNvPicPr>
            <a:picLocks noChangeAspect="1" noChangeArrowheads="1"/>
          </p:cNvPicPr>
          <p:nvPr/>
        </p:nvPicPr>
        <p:blipFill>
          <a:blip r:embed="rId3" cstate="print"/>
          <a:srcRect/>
          <a:stretch>
            <a:fillRect/>
          </a:stretch>
        </p:blipFill>
        <p:spPr bwMode="auto">
          <a:xfrm>
            <a:off x="8001000" y="5486400"/>
            <a:ext cx="733425" cy="857250"/>
          </a:xfrm>
          <a:prstGeom prst="rect">
            <a:avLst/>
          </a:prstGeom>
          <a:noFill/>
          <a:ln w="9525">
            <a:noFill/>
            <a:round/>
            <a:headEnd/>
            <a:tailEnd/>
          </a:ln>
        </p:spPr>
      </p:pic>
      <p:sp>
        <p:nvSpPr>
          <p:cNvPr id="20487" name="Text Box 7"/>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20488" name="Picture 8"/>
          <p:cNvPicPr>
            <a:picLocks noChangeAspect="1" noChangeArrowheads="1"/>
          </p:cNvPicPr>
          <p:nvPr/>
        </p:nvPicPr>
        <p:blipFill>
          <a:blip r:embed="rId3" cstate="print"/>
          <a:srcRect/>
          <a:stretch>
            <a:fillRect/>
          </a:stretch>
        </p:blipFill>
        <p:spPr bwMode="auto">
          <a:xfrm>
            <a:off x="8001000" y="5486400"/>
            <a:ext cx="733425" cy="857250"/>
          </a:xfrm>
          <a:prstGeom prst="rect">
            <a:avLst/>
          </a:prstGeom>
          <a:noFill/>
          <a:ln w="9525">
            <a:noFill/>
            <a:round/>
            <a:headEnd/>
            <a:tailEnd/>
          </a:ln>
        </p:spPr>
      </p:pic>
      <p:sp>
        <p:nvSpPr>
          <p:cNvPr id="20489" name="Text Box 9"/>
          <p:cNvSpPr txBox="1">
            <a:spLocks noChangeArrowheads="1"/>
          </p:cNvSpPr>
          <p:nvPr/>
        </p:nvSpPr>
        <p:spPr bwMode="auto">
          <a:xfrm>
            <a:off x="7373938" y="6248400"/>
            <a:ext cx="1770062"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FF0000"/>
                </a:solidFill>
              </a:rPr>
              <a:t>Raksha</a:t>
            </a:r>
            <a:r>
              <a:rPr lang="en-GB">
                <a:solidFill>
                  <a:srgbClr val="000000"/>
                </a:solidFill>
              </a:rPr>
              <a:t> </a:t>
            </a:r>
            <a:r>
              <a:rPr lang="en-GB"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a:solidFill>
                  <a:srgbClr val="000000"/>
                </a:solidFill>
              </a:rPr>
              <a:t>An ISO 9001-2008 Co</a:t>
            </a:r>
          </a:p>
        </p:txBody>
      </p:sp>
      <p:pic>
        <p:nvPicPr>
          <p:cNvPr id="20490" name="Picture 10"/>
          <p:cNvPicPr>
            <a:picLocks noChangeAspect="1" noChangeArrowheads="1"/>
          </p:cNvPicPr>
          <p:nvPr/>
        </p:nvPicPr>
        <p:blipFill>
          <a:blip r:embed="rId3" cstate="print"/>
          <a:srcRect/>
          <a:stretch>
            <a:fillRect/>
          </a:stretch>
        </p:blipFill>
        <p:spPr bwMode="auto">
          <a:xfrm>
            <a:off x="8001000" y="5486400"/>
            <a:ext cx="733425" cy="857250"/>
          </a:xfrm>
          <a:prstGeom prst="rect">
            <a:avLst/>
          </a:prstGeom>
          <a:noFill/>
          <a:ln w="9525">
            <a:noFill/>
            <a:round/>
            <a:headEnd/>
            <a:tailEnd/>
          </a:ln>
        </p:spPr>
      </p:pic>
      <p:sp>
        <p:nvSpPr>
          <p:cNvPr id="12" name="Title 3"/>
          <p:cNvSpPr txBox="1">
            <a:spLocks/>
          </p:cNvSpPr>
          <p:nvPr/>
        </p:nvSpPr>
        <p:spPr>
          <a:xfrm>
            <a:off x="533400" y="2438400"/>
            <a:ext cx="7974013" cy="533400"/>
          </a:xfrm>
          <a:prstGeom prst="rect">
            <a:avLst/>
          </a:prstGeom>
        </p:spPr>
        <p:txBody>
          <a:bodyPr/>
          <a:lstStyle/>
          <a:p>
            <a:pPr eaLnBrk="1" hangingPunct="1">
              <a:lnSpc>
                <a:spcPct val="87000"/>
              </a:lnSpc>
              <a:defRPr/>
            </a:pPr>
            <a:r>
              <a:rPr lang="en-US" sz="3600" b="1" kern="0" dirty="0">
                <a:solidFill>
                  <a:srgbClr val="003399"/>
                </a:solidFill>
                <a:latin typeface="Trebuchet MS" pitchFamily="34" charset="0"/>
                <a:ea typeface="+mj-ea"/>
                <a:cs typeface="+mj-cs"/>
              </a:rPr>
              <a:t>OUR PROCESSES</a:t>
            </a:r>
            <a:r>
              <a:rPr lang="en-US" sz="4000" b="1" kern="0" dirty="0">
                <a:solidFill>
                  <a:srgbClr val="003399"/>
                </a:solidFill>
                <a:latin typeface="Trebuchet MS" pitchFamily="34" charset="0"/>
                <a:ea typeface="+mj-ea"/>
                <a:cs typeface="+mj-cs"/>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What Policy cover…</a:t>
            </a:r>
          </a:p>
        </p:txBody>
      </p:sp>
      <p:sp>
        <p:nvSpPr>
          <p:cNvPr id="21507" name="Content Placeholder 2"/>
          <p:cNvSpPr>
            <a:spLocks noGrp="1"/>
          </p:cNvSpPr>
          <p:nvPr>
            <p:ph idx="1"/>
          </p:nvPr>
        </p:nvSpPr>
        <p:spPr/>
        <p:txBody>
          <a:bodyPr/>
          <a:lstStyle/>
          <a:p>
            <a:r>
              <a:rPr lang="en-IN" sz="1200" smtClean="0"/>
              <a:t>Sum Insured = Rs 100000/-</a:t>
            </a:r>
            <a:endParaRPr lang="en-US" sz="1200" smtClean="0"/>
          </a:p>
          <a:p>
            <a:r>
              <a:rPr lang="en-IN" sz="1200" smtClean="0"/>
              <a:t>The scheme covers all pre-existing illness of the insured students.</a:t>
            </a:r>
            <a:endParaRPr lang="en-US" sz="1200" smtClean="0"/>
          </a:p>
          <a:p>
            <a:r>
              <a:rPr lang="en-IN" sz="1200" smtClean="0"/>
              <a:t>Day one coverage for new students.</a:t>
            </a:r>
            <a:endParaRPr lang="en-US" sz="1200" smtClean="0"/>
          </a:p>
          <a:p>
            <a:r>
              <a:rPr lang="en-IN" sz="1200" smtClean="0"/>
              <a:t>Day one coverage for new born</a:t>
            </a:r>
            <a:endParaRPr lang="en-US" sz="1200" smtClean="0"/>
          </a:p>
          <a:p>
            <a:r>
              <a:rPr lang="en-IN" sz="1200" smtClean="0"/>
              <a:t>Pre &amp; post hospitalization reimbursement is covered for 30 and 60 days respectively</a:t>
            </a:r>
            <a:endParaRPr lang="en-US" sz="1200" smtClean="0"/>
          </a:p>
          <a:p>
            <a:r>
              <a:rPr lang="en-IN" sz="1200" smtClean="0"/>
              <a:t>There will be no age limit on the insured Student covered by this scheme</a:t>
            </a:r>
            <a:endParaRPr lang="en-US" sz="1200" smtClean="0"/>
          </a:p>
          <a:p>
            <a:r>
              <a:rPr lang="en-IN" sz="1200" smtClean="0"/>
              <a:t>For the new students, who may join the Institute from time to time, identical coverage will to be made available from the day one of joining and  the premium is paid. </a:t>
            </a:r>
            <a:endParaRPr lang="en-US" sz="1200" smtClean="0"/>
          </a:p>
          <a:p>
            <a:r>
              <a:rPr lang="en-IN" sz="1200" smtClean="0"/>
              <a:t>No claim shall be lodged for bill less than Rs. 250/-.</a:t>
            </a:r>
            <a:endParaRPr lang="en-US" sz="1200" smtClean="0"/>
          </a:p>
          <a:p>
            <a:r>
              <a:rPr lang="en-IN" sz="1200" b="1" smtClean="0"/>
              <a:t>List of chronic diseases covered as in-patient</a:t>
            </a:r>
            <a:endParaRPr lang="en-US" sz="1200" smtClean="0"/>
          </a:p>
          <a:p>
            <a:r>
              <a:rPr lang="en-IN" sz="1200" smtClean="0"/>
              <a:t>Asthama</a:t>
            </a:r>
            <a:endParaRPr lang="en-US" sz="1200" smtClean="0"/>
          </a:p>
          <a:p>
            <a:r>
              <a:rPr lang="en-IN" sz="1200" smtClean="0"/>
              <a:t>Arthiritis </a:t>
            </a:r>
          </a:p>
          <a:p>
            <a:r>
              <a:rPr lang="en-IN" sz="1200" smtClean="0"/>
              <a:t>Non-infectious disease</a:t>
            </a:r>
            <a:endParaRPr lang="en-US" sz="1200" smtClean="0"/>
          </a:p>
          <a:p>
            <a:r>
              <a:rPr lang="en-IN" sz="1200" smtClean="0"/>
              <a:t>Respiratory disease</a:t>
            </a:r>
            <a:endParaRPr lang="en-US" sz="1200" smtClean="0"/>
          </a:p>
          <a:p>
            <a:r>
              <a:rPr lang="en-IN" sz="1200" smtClean="0"/>
              <a:t>Chronic obstructive pulmonary disease</a:t>
            </a:r>
            <a:endParaRPr lang="en-US" sz="1200" smtClean="0"/>
          </a:p>
          <a:p>
            <a:r>
              <a:rPr lang="en-IN" sz="1200" smtClean="0"/>
              <a:t>Rheumatoid  Arthritis </a:t>
            </a:r>
            <a:endParaRPr lang="en-US" sz="1200" smtClean="0"/>
          </a:p>
          <a:p>
            <a:r>
              <a:rPr lang="en-IN" sz="1200" smtClean="0"/>
              <a:t>Alzheimer disease.                                                    </a:t>
            </a:r>
            <a:endParaRPr lang="en-US" sz="1200" smtClean="0"/>
          </a:p>
          <a:p>
            <a:endParaRPr lang="en-US" sz="1200" smtClean="0"/>
          </a:p>
          <a:p>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304800"/>
            <a:ext cx="8223250" cy="5816600"/>
          </a:xfrm>
        </p:spPr>
        <p:txBody>
          <a:bodyPr/>
          <a:lstStyle/>
          <a:p>
            <a:r>
              <a:rPr lang="en-IN" sz="1600" smtClean="0"/>
              <a:t>The treatment related to all psychiatric &amp; psychosomatic dis-order is covered upto Rs. 30,000/- as INDOOR PATIENT.</a:t>
            </a:r>
            <a:endParaRPr lang="en-US" sz="1600" smtClean="0"/>
          </a:p>
          <a:p>
            <a:r>
              <a:rPr lang="en-IN" sz="1600" smtClean="0"/>
              <a:t>Vaccination for bites and stings such as dog bite, snake bite, insect bites are covered</a:t>
            </a:r>
            <a:endParaRPr lang="en-US" sz="1600" smtClean="0"/>
          </a:p>
          <a:p>
            <a:r>
              <a:rPr lang="en-IN" sz="1600" smtClean="0"/>
              <a:t>Policy covers the treatment for Cancer.</a:t>
            </a:r>
            <a:endParaRPr lang="en-US" sz="1600" smtClean="0"/>
          </a:p>
          <a:p>
            <a:r>
              <a:rPr lang="en-IN" sz="1600" smtClean="0"/>
              <a:t>Maternity expenses are covered upto Rs. 30,000/-, except abdominal operation for extra uterine pregnancy (Ectopic pregnancy ), which is proved by submission of ultra sonographic Report and Certification by Gynaecologist that it is life threatening.</a:t>
            </a:r>
            <a:endParaRPr lang="en-US" sz="1600" smtClean="0"/>
          </a:p>
          <a:p>
            <a:r>
              <a:rPr lang="en-IN" sz="1600" smtClean="0"/>
              <a:t>Normal Room charges shall be 2% of the sum insured and in case of ICU</a:t>
            </a:r>
            <a:br>
              <a:rPr lang="en-IN" sz="1600" smtClean="0"/>
            </a:br>
            <a:r>
              <a:rPr lang="en-IN" sz="1600" smtClean="0"/>
              <a:t>it would be 4% of the sum insured.</a:t>
            </a:r>
            <a:endParaRPr lang="en-US" sz="1600" smtClean="0"/>
          </a:p>
          <a:p>
            <a:r>
              <a:rPr lang="en-IN" sz="1600" smtClean="0"/>
              <a:t>Diseases which are not specifically excluded in the policy exclusions or explicitly denied are covered.</a:t>
            </a:r>
            <a:endParaRPr lang="en-US" sz="1600" smtClean="0"/>
          </a:p>
          <a:p>
            <a:r>
              <a:rPr lang="en-IN" sz="1600" smtClean="0"/>
              <a:t>Spouse of the member student is not covered</a:t>
            </a:r>
            <a:r>
              <a:rPr lang="en-IN" sz="1800" smtClean="0"/>
              <a:t>.</a:t>
            </a:r>
            <a:endParaRPr lang="en-US" sz="1800" smtClean="0"/>
          </a:p>
          <a:p>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a:xfrm>
            <a:off x="534988" y="647700"/>
            <a:ext cx="8226425" cy="5562600"/>
          </a:xfrm>
        </p:spPr>
        <p:txBody>
          <a:bodyPr/>
          <a:lstStyle/>
          <a:p>
            <a:pPr>
              <a:defRPr/>
            </a:pPr>
            <a:r>
              <a:rPr lang="en-US" sz="1600" dirty="0">
                <a:latin typeface="Palatino Linotype" pitchFamily="18" charset="0"/>
              </a:rPr>
              <a:t>If Insured/Patient going for </a:t>
            </a:r>
            <a:r>
              <a:rPr lang="en-US" sz="1600" dirty="0" smtClean="0">
                <a:latin typeface="Palatino Linotype" pitchFamily="18" charset="0"/>
              </a:rPr>
              <a:t>Planned Treatment, So </a:t>
            </a:r>
            <a:r>
              <a:rPr lang="en-US" sz="1600" dirty="0">
                <a:latin typeface="Palatino Linotype" pitchFamily="18" charset="0"/>
              </a:rPr>
              <a:t>he/she can apply for </a:t>
            </a:r>
            <a:r>
              <a:rPr lang="en-US" sz="1600" dirty="0" smtClean="0">
                <a:latin typeface="Palatino Linotype" pitchFamily="18" charset="0"/>
              </a:rPr>
              <a:t>cashless facility </a:t>
            </a:r>
            <a:r>
              <a:rPr lang="en-US" sz="1600" dirty="0">
                <a:latin typeface="Palatino Linotype" pitchFamily="18" charset="0"/>
              </a:rPr>
              <a:t>before 7 days from planned date </a:t>
            </a:r>
            <a:r>
              <a:rPr lang="en-US" sz="1600" dirty="0" smtClean="0">
                <a:latin typeface="Palatino Linotype" pitchFamily="18" charset="0"/>
              </a:rPr>
              <a:t>of hospitalization.</a:t>
            </a:r>
          </a:p>
          <a:p>
            <a:pPr marL="0" indent="0" algn="ctr">
              <a:buFont typeface="Arial" charset="0"/>
              <a:buNone/>
              <a:defRPr/>
            </a:pPr>
            <a:r>
              <a:rPr lang="en-US" sz="1600" dirty="0" smtClean="0">
                <a:solidFill>
                  <a:schemeClr val="tx1"/>
                </a:solidFill>
                <a:latin typeface="Palatino Linotype" pitchFamily="18" charset="0"/>
              </a:rPr>
              <a:t>Documents required from Patient</a:t>
            </a:r>
          </a:p>
          <a:p>
            <a:pPr marL="0" indent="0" algn="ctr">
              <a:buFont typeface="Arial" charset="0"/>
              <a:buNone/>
              <a:defRPr/>
            </a:pPr>
            <a:endParaRPr lang="en-US" sz="1600" dirty="0">
              <a:solidFill>
                <a:schemeClr val="tx1"/>
              </a:solidFill>
              <a:latin typeface="Palatino Linotype" pitchFamily="18" charset="0"/>
            </a:endParaRPr>
          </a:p>
          <a:p>
            <a:pPr>
              <a:defRPr/>
            </a:pPr>
            <a:r>
              <a:rPr lang="en-US" sz="1600" dirty="0">
                <a:latin typeface="Palatino Linotype" pitchFamily="18" charset="0"/>
              </a:rPr>
              <a:t>S</a:t>
            </a:r>
            <a:r>
              <a:rPr lang="en-US" sz="1600" dirty="0" smtClean="0">
                <a:latin typeface="Palatino Linotype" pitchFamily="18" charset="0"/>
              </a:rPr>
              <a:t>ubmit </a:t>
            </a:r>
            <a:r>
              <a:rPr lang="en-US" sz="1600" dirty="0">
                <a:latin typeface="Palatino Linotype" pitchFamily="18" charset="0"/>
              </a:rPr>
              <a:t>copy of Photo ID proof along with copy of </a:t>
            </a:r>
            <a:r>
              <a:rPr lang="en-US" sz="1600" dirty="0" err="1">
                <a:latin typeface="Palatino Linotype" pitchFamily="18" charset="0"/>
              </a:rPr>
              <a:t>Raksha</a:t>
            </a:r>
            <a:r>
              <a:rPr lang="en-US" sz="1600" dirty="0">
                <a:latin typeface="Palatino Linotype" pitchFamily="18" charset="0"/>
              </a:rPr>
              <a:t> </a:t>
            </a:r>
            <a:r>
              <a:rPr lang="en-US" sz="1600" dirty="0" smtClean="0">
                <a:latin typeface="Palatino Linotype" pitchFamily="18" charset="0"/>
              </a:rPr>
              <a:t>E-card </a:t>
            </a:r>
            <a:r>
              <a:rPr lang="en-US" sz="1600" dirty="0">
                <a:latin typeface="Palatino Linotype" pitchFamily="18" charset="0"/>
              </a:rPr>
              <a:t>to Hospital team &amp; convey for application of cashless. </a:t>
            </a:r>
          </a:p>
          <a:p>
            <a:pPr>
              <a:defRPr/>
            </a:pPr>
            <a:r>
              <a:rPr lang="en-US" sz="1600" dirty="0">
                <a:latin typeface="Palatino Linotype" pitchFamily="18" charset="0"/>
              </a:rPr>
              <a:t>In case emergency hospitalization convey to hospital (TPA Desk) &amp; submit photo ID Proof along with copy of </a:t>
            </a:r>
            <a:r>
              <a:rPr lang="en-US" sz="1600" dirty="0" err="1">
                <a:latin typeface="Palatino Linotype" pitchFamily="18" charset="0"/>
              </a:rPr>
              <a:t>Raksha</a:t>
            </a:r>
            <a:r>
              <a:rPr lang="en-US" sz="1600" dirty="0">
                <a:latin typeface="Palatino Linotype" pitchFamily="18" charset="0"/>
              </a:rPr>
              <a:t> E-card </a:t>
            </a:r>
            <a:r>
              <a:rPr lang="en-US" sz="1600" dirty="0" smtClean="0">
                <a:latin typeface="Palatino Linotype" pitchFamily="18" charset="0"/>
              </a:rPr>
              <a:t>on </a:t>
            </a:r>
            <a:r>
              <a:rPr lang="en-US" sz="1600" dirty="0">
                <a:latin typeface="Palatino Linotype" pitchFamily="18" charset="0"/>
              </a:rPr>
              <a:t>earliest possible (within 24 hours</a:t>
            </a:r>
            <a:r>
              <a:rPr lang="en-US" sz="1600" dirty="0" smtClean="0">
                <a:latin typeface="Palatino Linotype" pitchFamily="18" charset="0"/>
              </a:rPr>
              <a:t>).</a:t>
            </a:r>
          </a:p>
          <a:p>
            <a:pPr marL="0" indent="0">
              <a:buFont typeface="Arial" charset="0"/>
              <a:buNone/>
              <a:defRPr/>
            </a:pPr>
            <a:endParaRPr lang="en-US" sz="1600" dirty="0">
              <a:latin typeface="Palatino Linotype" pitchFamily="18" charset="0"/>
            </a:endParaRPr>
          </a:p>
          <a:p>
            <a:pPr>
              <a:defRPr/>
            </a:pPr>
            <a:r>
              <a:rPr lang="en-US" sz="1600" dirty="0">
                <a:latin typeface="Palatino Linotype" pitchFamily="18" charset="0"/>
              </a:rPr>
              <a:t>In case of any query from TPA please arrange to provide the required detail/ documents to hospital team at TPA desk</a:t>
            </a:r>
            <a:r>
              <a:rPr lang="en-US" sz="1600" dirty="0" smtClean="0">
                <a:latin typeface="Palatino Linotype" pitchFamily="18" charset="0"/>
              </a:rPr>
              <a:t>.</a:t>
            </a:r>
          </a:p>
          <a:p>
            <a:pPr>
              <a:defRPr/>
            </a:pPr>
            <a:endParaRPr lang="en-US" sz="1600" dirty="0">
              <a:latin typeface="Palatino Linotype" pitchFamily="18" charset="0"/>
            </a:endParaRPr>
          </a:p>
          <a:p>
            <a:pPr>
              <a:defRPr/>
            </a:pPr>
            <a:r>
              <a:rPr lang="en-US" sz="1600" dirty="0">
                <a:latin typeface="Palatino Linotype" pitchFamily="18" charset="0"/>
              </a:rPr>
              <a:t>After discharge from the Hospital Sign the hospital bill leave original documents at hospital.</a:t>
            </a:r>
          </a:p>
          <a:p>
            <a:pPr>
              <a:buFont typeface="Arial" charset="0"/>
              <a:buNone/>
              <a:defRPr/>
            </a:pPr>
            <a:endParaRPr lang="en-US" sz="1600" dirty="0" smtClean="0">
              <a:latin typeface="Palatino Linotype" pitchFamily="18" charset="0"/>
            </a:endParaRPr>
          </a:p>
        </p:txBody>
      </p:sp>
      <p:sp>
        <p:nvSpPr>
          <p:cNvPr id="23555" name="Rectangle 1"/>
          <p:cNvSpPr>
            <a:spLocks noChangeArrowheads="1"/>
          </p:cNvSpPr>
          <p:nvPr/>
        </p:nvSpPr>
        <p:spPr bwMode="auto">
          <a:xfrm>
            <a:off x="533400" y="76200"/>
            <a:ext cx="8305800" cy="571500"/>
          </a:xfrm>
          <a:prstGeom prst="rect">
            <a:avLst/>
          </a:prstGeom>
          <a:solidFill>
            <a:schemeClr val="bg1"/>
          </a:solidFill>
          <a:ln w="9525" algn="ctr">
            <a:solidFill>
              <a:schemeClr val="tx1"/>
            </a:solidFill>
            <a:round/>
            <a:headEnd/>
            <a:tailEnd/>
          </a:ln>
        </p:spPr>
        <p:txBody>
          <a:bodyPr/>
          <a:lstStyle/>
          <a:p>
            <a:pPr algn="l">
              <a:lnSpc>
                <a:spcPct val="87000"/>
              </a:lnSpc>
              <a:buFont typeface="Arial" charset="0"/>
              <a:buNone/>
            </a:pPr>
            <a:endParaRPr lang="en-US">
              <a:solidFill>
                <a:schemeClr val="tx1"/>
              </a:solidFill>
              <a:latin typeface="Palatino Linotype" pitchFamily="18" charset="0"/>
            </a:endParaRPr>
          </a:p>
          <a:p>
            <a:pPr>
              <a:lnSpc>
                <a:spcPct val="87000"/>
              </a:lnSpc>
              <a:buFont typeface="Arial" charset="0"/>
              <a:buNone/>
            </a:pPr>
            <a:r>
              <a:rPr lang="en-US">
                <a:solidFill>
                  <a:schemeClr val="tx1"/>
                </a:solidFill>
                <a:latin typeface="Palatino Linotype" pitchFamily="18" charset="0"/>
              </a:rPr>
              <a:t>Guide lines for cashless facility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3486150" y="260350"/>
            <a:ext cx="2952750" cy="525463"/>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3399"/>
                </a:solidFill>
                <a:latin typeface="Trebuchet MS" pitchFamily="34" charset="0"/>
              </a:rPr>
              <a:t>Cashless Process</a:t>
            </a:r>
          </a:p>
        </p:txBody>
      </p:sp>
      <p:sp>
        <p:nvSpPr>
          <p:cNvPr id="2" name="AutoShape 2"/>
          <p:cNvSpPr>
            <a:spLocks noChangeArrowheads="1"/>
          </p:cNvSpPr>
          <p:nvPr/>
        </p:nvSpPr>
        <p:spPr bwMode="auto">
          <a:xfrm>
            <a:off x="1042988" y="1376363"/>
            <a:ext cx="360362" cy="179387"/>
          </a:xfrm>
          <a:prstGeom prst="rightArrow">
            <a:avLst>
              <a:gd name="adj1" fmla="val 50000"/>
              <a:gd name="adj2" fmla="val 50221"/>
            </a:avLst>
          </a:prstGeom>
          <a:solidFill>
            <a:srgbClr val="BBE0E3"/>
          </a:solidFill>
          <a:ln w="12600">
            <a:solidFill>
              <a:srgbClr val="000000"/>
            </a:solidFill>
            <a:miter lim="800000"/>
            <a:headEnd/>
            <a:tailEnd/>
          </a:ln>
        </p:spPr>
        <p:txBody>
          <a:bodyPr wrap="none" anchor="ctr"/>
          <a:lstStyle/>
          <a:p>
            <a:endParaRPr lang="en-US"/>
          </a:p>
        </p:txBody>
      </p:sp>
      <p:pic>
        <p:nvPicPr>
          <p:cNvPr id="22531" name="Picture 3"/>
          <p:cNvPicPr>
            <a:picLocks noChangeAspect="1" noChangeArrowheads="1"/>
          </p:cNvPicPr>
          <p:nvPr/>
        </p:nvPicPr>
        <p:blipFill>
          <a:blip r:embed="rId3" cstate="print"/>
          <a:srcRect/>
          <a:stretch>
            <a:fillRect/>
          </a:stretch>
        </p:blipFill>
        <p:spPr bwMode="auto">
          <a:xfrm>
            <a:off x="38100" y="620713"/>
            <a:ext cx="1220788" cy="1476375"/>
          </a:xfrm>
          <a:prstGeom prst="rect">
            <a:avLst/>
          </a:prstGeom>
          <a:noFill/>
          <a:ln w="9525">
            <a:noFill/>
            <a:round/>
            <a:headEnd/>
            <a:tailEnd/>
          </a:ln>
        </p:spPr>
      </p:pic>
      <p:pic>
        <p:nvPicPr>
          <p:cNvPr id="22532" name="Picture 4"/>
          <p:cNvPicPr>
            <a:picLocks noChangeAspect="1" noChangeArrowheads="1"/>
          </p:cNvPicPr>
          <p:nvPr/>
        </p:nvPicPr>
        <p:blipFill>
          <a:blip r:embed="rId4" cstate="print"/>
          <a:srcRect/>
          <a:stretch>
            <a:fillRect/>
          </a:stretch>
        </p:blipFill>
        <p:spPr bwMode="auto">
          <a:xfrm>
            <a:off x="4572000" y="1349375"/>
            <a:ext cx="1187450" cy="639763"/>
          </a:xfrm>
          <a:prstGeom prst="rect">
            <a:avLst/>
          </a:prstGeom>
          <a:noFill/>
          <a:ln w="9525">
            <a:noFill/>
            <a:round/>
            <a:headEnd/>
            <a:tailEnd/>
          </a:ln>
        </p:spPr>
      </p:pic>
      <p:sp>
        <p:nvSpPr>
          <p:cNvPr id="22533" name="Text Box 5"/>
          <p:cNvSpPr txBox="1">
            <a:spLocks noChangeArrowheads="1"/>
          </p:cNvSpPr>
          <p:nvPr/>
        </p:nvSpPr>
        <p:spPr bwMode="auto">
          <a:xfrm>
            <a:off x="1509713" y="2271713"/>
            <a:ext cx="180975" cy="641350"/>
          </a:xfrm>
          <a:prstGeom prst="rect">
            <a:avLst/>
          </a:prstGeom>
          <a:noFill/>
          <a:ln w="9525">
            <a:noFill/>
            <a:round/>
            <a:headEnd/>
            <a:tailEnd/>
          </a:ln>
          <a:effectLst/>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200" b="1">
              <a:solidFill>
                <a:srgbClr val="0033CC"/>
              </a:solidFill>
              <a:latin typeface="Bookman Old Style" pitchFamily="16" charset="0"/>
              <a:ea typeface="Microsoft YaHei" charset="0"/>
              <a:cs typeface="+mn-cs"/>
            </a:endParaRP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200" b="1">
              <a:solidFill>
                <a:srgbClr val="000000"/>
              </a:solidFill>
              <a:effectLst>
                <a:outerShdw blurRad="38100" dist="38100" dir="2700000" algn="tl">
                  <a:srgbClr val="C0C0C0"/>
                </a:outerShdw>
              </a:effectLst>
              <a:latin typeface="Bookman Old Style" pitchFamily="16" charset="0"/>
              <a:ea typeface="Microsoft YaHei" charset="0"/>
              <a:cs typeface="+mn-cs"/>
            </a:endParaRP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200" b="1">
              <a:solidFill>
                <a:srgbClr val="000000"/>
              </a:solidFill>
              <a:effectLst>
                <a:outerShdw blurRad="38100" dist="38100" dir="2700000" algn="tl">
                  <a:srgbClr val="C0C0C0"/>
                </a:outerShdw>
              </a:effectLst>
              <a:latin typeface="Bookman Old Style" pitchFamily="16" charset="0"/>
              <a:ea typeface="Microsoft YaHei" charset="0"/>
              <a:cs typeface="+mn-cs"/>
            </a:endParaRPr>
          </a:p>
        </p:txBody>
      </p:sp>
      <p:pic>
        <p:nvPicPr>
          <p:cNvPr id="22534" name="Picture 6"/>
          <p:cNvPicPr>
            <a:picLocks noChangeAspect="1" noChangeArrowheads="1"/>
          </p:cNvPicPr>
          <p:nvPr/>
        </p:nvPicPr>
        <p:blipFill>
          <a:blip r:embed="rId5" cstate="print"/>
          <a:srcRect/>
          <a:stretch>
            <a:fillRect/>
          </a:stretch>
        </p:blipFill>
        <p:spPr bwMode="auto">
          <a:xfrm>
            <a:off x="3902075" y="3644900"/>
            <a:ext cx="1584325" cy="1298575"/>
          </a:xfrm>
          <a:prstGeom prst="rect">
            <a:avLst/>
          </a:prstGeom>
          <a:noFill/>
          <a:ln w="9525">
            <a:noFill/>
            <a:round/>
            <a:headEnd/>
            <a:tailEnd/>
          </a:ln>
        </p:spPr>
      </p:pic>
      <p:pic>
        <p:nvPicPr>
          <p:cNvPr id="22535" name="Picture 7"/>
          <p:cNvPicPr>
            <a:picLocks noChangeAspect="1" noChangeArrowheads="1"/>
          </p:cNvPicPr>
          <p:nvPr/>
        </p:nvPicPr>
        <p:blipFill>
          <a:blip r:embed="rId6" cstate="print"/>
          <a:srcRect/>
          <a:stretch>
            <a:fillRect/>
          </a:stretch>
        </p:blipFill>
        <p:spPr bwMode="auto">
          <a:xfrm>
            <a:off x="684213" y="1736725"/>
            <a:ext cx="669925" cy="684213"/>
          </a:xfrm>
          <a:prstGeom prst="rect">
            <a:avLst/>
          </a:prstGeom>
          <a:noFill/>
          <a:ln w="9525">
            <a:noFill/>
            <a:round/>
            <a:headEnd/>
            <a:tailEnd/>
          </a:ln>
        </p:spPr>
      </p:pic>
      <p:sp>
        <p:nvSpPr>
          <p:cNvPr id="22536" name="AutoShape 8"/>
          <p:cNvSpPr>
            <a:spLocks noChangeArrowheads="1"/>
          </p:cNvSpPr>
          <p:nvPr/>
        </p:nvSpPr>
        <p:spPr bwMode="auto">
          <a:xfrm>
            <a:off x="1116013" y="3429000"/>
            <a:ext cx="827087" cy="936625"/>
          </a:xfrm>
          <a:prstGeom prst="smileyFace">
            <a:avLst>
              <a:gd name="adj" fmla="val 4653"/>
            </a:avLst>
          </a:prstGeom>
          <a:solidFill>
            <a:srgbClr val="BBE0E3"/>
          </a:solidFill>
          <a:ln w="12600">
            <a:solidFill>
              <a:srgbClr val="000000"/>
            </a:solidFill>
            <a:miter lim="800000"/>
            <a:headEnd/>
            <a:tailEnd/>
          </a:ln>
        </p:spPr>
        <p:txBody>
          <a:bodyPr wrap="none" anchor="ctr"/>
          <a:lstStyle/>
          <a:p>
            <a:endParaRPr lang="en-US"/>
          </a:p>
        </p:txBody>
      </p:sp>
      <p:sp>
        <p:nvSpPr>
          <p:cNvPr id="22537" name="AutoShape 9"/>
          <p:cNvSpPr>
            <a:spLocks noChangeArrowheads="1"/>
          </p:cNvSpPr>
          <p:nvPr/>
        </p:nvSpPr>
        <p:spPr bwMode="auto">
          <a:xfrm>
            <a:off x="1476375" y="1160463"/>
            <a:ext cx="3024188" cy="539750"/>
          </a:xfrm>
          <a:prstGeom prst="flowChartAlternateProcess">
            <a:avLst/>
          </a:prstGeom>
          <a:solidFill>
            <a:srgbClr val="BBE0E3"/>
          </a:solidFill>
          <a:ln w="57240">
            <a:solidFill>
              <a:srgbClr val="000080"/>
            </a:solidFill>
            <a:miter lim="800000"/>
            <a:headEnd/>
            <a:tailEnd/>
          </a:ln>
        </p:spPr>
        <p:txBody>
          <a:bodyPr wrap="none" lIns="90000" tIns="46800" rIns="90000" bIns="46800" anchor="ct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000" b="1">
              <a:solidFill>
                <a:srgbClr val="0033CC"/>
              </a:solidFill>
            </a:endParaRP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33CC"/>
                </a:solidFill>
              </a:rPr>
              <a:t>Insured Approaches Network Hospital </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33CC"/>
                </a:solidFill>
              </a:rPr>
              <a:t> with Raksha TPA ID Card </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000" b="1">
              <a:solidFill>
                <a:srgbClr val="0033CC"/>
              </a:solidFill>
            </a:endParaRPr>
          </a:p>
        </p:txBody>
      </p:sp>
      <p:sp>
        <p:nvSpPr>
          <p:cNvPr id="22538" name="AutoShape 10"/>
          <p:cNvSpPr>
            <a:spLocks noChangeArrowheads="1"/>
          </p:cNvSpPr>
          <p:nvPr/>
        </p:nvSpPr>
        <p:spPr bwMode="auto">
          <a:xfrm>
            <a:off x="5832475" y="1160463"/>
            <a:ext cx="3024188" cy="539750"/>
          </a:xfrm>
          <a:prstGeom prst="flowChartAlternateProcess">
            <a:avLst/>
          </a:prstGeom>
          <a:solidFill>
            <a:srgbClr val="BBE0E3"/>
          </a:solidFill>
          <a:ln w="57240">
            <a:solidFill>
              <a:srgbClr val="000080"/>
            </a:solidFill>
            <a:miter lim="800000"/>
            <a:headEnd/>
            <a:tailEnd/>
          </a:ln>
        </p:spPr>
        <p:txBody>
          <a:bodyPr wrap="none" lIns="90000" tIns="46800" rIns="90000" bIns="46800" anchor="ct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33CC"/>
                </a:solidFill>
              </a:rPr>
              <a:t>Hospital Intimates Raksha TPA and</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33CC"/>
                </a:solidFill>
              </a:rPr>
              <a:t> sends Pre-Authorisation Request</a:t>
            </a:r>
          </a:p>
        </p:txBody>
      </p:sp>
      <p:sp>
        <p:nvSpPr>
          <p:cNvPr id="22539" name="AutoShape 11"/>
          <p:cNvSpPr>
            <a:spLocks noChangeArrowheads="1"/>
          </p:cNvSpPr>
          <p:nvPr/>
        </p:nvSpPr>
        <p:spPr bwMode="auto">
          <a:xfrm>
            <a:off x="4932363" y="1196975"/>
            <a:ext cx="360362" cy="179388"/>
          </a:xfrm>
          <a:prstGeom prst="rightArrow">
            <a:avLst>
              <a:gd name="adj1" fmla="val 50000"/>
              <a:gd name="adj2" fmla="val 50221"/>
            </a:avLst>
          </a:prstGeom>
          <a:solidFill>
            <a:srgbClr val="BBE0E3"/>
          </a:solidFill>
          <a:ln w="12600">
            <a:solidFill>
              <a:srgbClr val="000000"/>
            </a:solidFill>
            <a:miter lim="800000"/>
            <a:headEnd/>
            <a:tailEnd/>
          </a:ln>
        </p:spPr>
        <p:txBody>
          <a:bodyPr wrap="none" anchor="ctr"/>
          <a:lstStyle/>
          <a:p>
            <a:endParaRPr lang="en-US"/>
          </a:p>
        </p:txBody>
      </p:sp>
      <p:sp>
        <p:nvSpPr>
          <p:cNvPr id="22540" name="AutoShape 12"/>
          <p:cNvSpPr>
            <a:spLocks noChangeArrowheads="1"/>
          </p:cNvSpPr>
          <p:nvPr/>
        </p:nvSpPr>
        <p:spPr bwMode="auto">
          <a:xfrm>
            <a:off x="5791200" y="2362200"/>
            <a:ext cx="3024188" cy="539750"/>
          </a:xfrm>
          <a:prstGeom prst="flowChartAlternateProcess">
            <a:avLst/>
          </a:prstGeom>
          <a:solidFill>
            <a:srgbClr val="BBE0E3"/>
          </a:solidFill>
          <a:ln w="57240">
            <a:solidFill>
              <a:srgbClr val="000080"/>
            </a:solidFill>
            <a:miter lim="800000"/>
            <a:headEnd/>
            <a:tailEnd/>
          </a:ln>
        </p:spPr>
        <p:txBody>
          <a:bodyPr wrap="none" lIns="90000" tIns="46800" rIns="90000" bIns="46800" anchor="ct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33CC"/>
                </a:solidFill>
              </a:rPr>
              <a:t>Raksha TPA issues Authorisation Letter </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33CC"/>
                </a:solidFill>
              </a:rPr>
              <a:t>As per Eligibility and Coverage</a:t>
            </a:r>
          </a:p>
        </p:txBody>
      </p:sp>
      <p:sp>
        <p:nvSpPr>
          <p:cNvPr id="22541" name="AutoShape 13"/>
          <p:cNvSpPr>
            <a:spLocks noChangeArrowheads="1"/>
          </p:cNvSpPr>
          <p:nvPr/>
        </p:nvSpPr>
        <p:spPr bwMode="auto">
          <a:xfrm>
            <a:off x="7164388" y="1809750"/>
            <a:ext cx="215900" cy="431800"/>
          </a:xfrm>
          <a:prstGeom prst="downArrow">
            <a:avLst>
              <a:gd name="adj1" fmla="val 50000"/>
              <a:gd name="adj2" fmla="val 50000"/>
            </a:avLst>
          </a:prstGeom>
          <a:solidFill>
            <a:srgbClr val="BBE0E3"/>
          </a:solidFill>
          <a:ln w="9360">
            <a:solidFill>
              <a:srgbClr val="000000"/>
            </a:solidFill>
            <a:miter lim="800000"/>
            <a:headEnd/>
            <a:tailEnd/>
          </a:ln>
        </p:spPr>
        <p:txBody>
          <a:bodyPr wrap="none" anchor="ctr"/>
          <a:lstStyle/>
          <a:p>
            <a:endParaRPr lang="en-US"/>
          </a:p>
        </p:txBody>
      </p:sp>
      <p:sp>
        <p:nvSpPr>
          <p:cNvPr id="22542" name="AutoShape 14"/>
          <p:cNvSpPr>
            <a:spLocks noChangeArrowheads="1"/>
          </p:cNvSpPr>
          <p:nvPr/>
        </p:nvSpPr>
        <p:spPr bwMode="auto">
          <a:xfrm>
            <a:off x="5651500" y="3505200"/>
            <a:ext cx="3492500" cy="1331913"/>
          </a:xfrm>
          <a:prstGeom prst="flowChartAlternateProcess">
            <a:avLst/>
          </a:prstGeom>
          <a:solidFill>
            <a:srgbClr val="BBE0E3"/>
          </a:solidFill>
          <a:ln w="57240">
            <a:solidFill>
              <a:srgbClr val="000080"/>
            </a:solidFill>
            <a:miter lim="800000"/>
            <a:headEnd/>
            <a:tailEnd/>
          </a:ln>
        </p:spPr>
        <p:txBody>
          <a:bodyPr wrap="none" lIns="90000" tIns="46800" rIns="90000" bIns="46800" anchor="ct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33CC"/>
                </a:solidFill>
              </a:rPr>
              <a:t>At The Time Of Discharge Insured to sign</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33CC"/>
                </a:solidFill>
              </a:rPr>
              <a:t> all the original documents</a:t>
            </a:r>
          </a:p>
        </p:txBody>
      </p:sp>
      <p:sp>
        <p:nvSpPr>
          <p:cNvPr id="22543" name="AutoShape 15"/>
          <p:cNvSpPr>
            <a:spLocks noChangeArrowheads="1"/>
          </p:cNvSpPr>
          <p:nvPr/>
        </p:nvSpPr>
        <p:spPr bwMode="auto">
          <a:xfrm>
            <a:off x="7235825" y="2997200"/>
            <a:ext cx="215900" cy="431800"/>
          </a:xfrm>
          <a:prstGeom prst="downArrow">
            <a:avLst>
              <a:gd name="adj1" fmla="val 50000"/>
              <a:gd name="adj2" fmla="val 50000"/>
            </a:avLst>
          </a:prstGeom>
          <a:solidFill>
            <a:srgbClr val="BBE0E3"/>
          </a:solidFill>
          <a:ln w="9360">
            <a:solidFill>
              <a:srgbClr val="000000"/>
            </a:solidFill>
            <a:miter lim="800000"/>
            <a:headEnd/>
            <a:tailEnd/>
          </a:ln>
        </p:spPr>
        <p:txBody>
          <a:bodyPr wrap="none" anchor="ctr"/>
          <a:lstStyle/>
          <a:p>
            <a:endParaRPr lang="en-US"/>
          </a:p>
        </p:txBody>
      </p:sp>
      <p:sp>
        <p:nvSpPr>
          <p:cNvPr id="22544" name="AutoShape 16"/>
          <p:cNvSpPr>
            <a:spLocks noChangeArrowheads="1"/>
          </p:cNvSpPr>
          <p:nvPr/>
        </p:nvSpPr>
        <p:spPr bwMode="auto">
          <a:xfrm>
            <a:off x="2592388" y="2276475"/>
            <a:ext cx="2519362" cy="757238"/>
          </a:xfrm>
          <a:prstGeom prst="flowChartAlternateProcess">
            <a:avLst/>
          </a:prstGeom>
          <a:solidFill>
            <a:srgbClr val="FFFF99"/>
          </a:solidFill>
          <a:ln w="57240">
            <a:solidFill>
              <a:srgbClr val="000080"/>
            </a:solidFill>
            <a:miter lim="800000"/>
            <a:headEnd/>
            <a:tailEnd/>
          </a:ln>
        </p:spPr>
        <p:txBody>
          <a:bodyPr wrap="none" lIns="90000" tIns="46800" rIns="90000" bIns="46800" anchor="ct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000" b="1">
              <a:solidFill>
                <a:srgbClr val="0033CC"/>
              </a:solidFill>
            </a:endParaRP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33CC"/>
                </a:solidFill>
              </a:rPr>
              <a:t>Insured Bears </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33CC"/>
                </a:solidFill>
              </a:rPr>
              <a:t>Non medical expenses Not Covered</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33CC"/>
                </a:solidFill>
              </a:rPr>
              <a:t> Under Policy Conditions </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000" b="1">
              <a:solidFill>
                <a:srgbClr val="0033CC"/>
              </a:solidFill>
            </a:endParaRPr>
          </a:p>
        </p:txBody>
      </p:sp>
      <p:sp>
        <p:nvSpPr>
          <p:cNvPr id="22545" name="AutoShape 17"/>
          <p:cNvSpPr>
            <a:spLocks noChangeArrowheads="1"/>
          </p:cNvSpPr>
          <p:nvPr/>
        </p:nvSpPr>
        <p:spPr bwMode="auto">
          <a:xfrm>
            <a:off x="5219700" y="2565400"/>
            <a:ext cx="360363" cy="179388"/>
          </a:xfrm>
          <a:prstGeom prst="leftArrow">
            <a:avLst>
              <a:gd name="adj1" fmla="val 50000"/>
              <a:gd name="adj2" fmla="val 50221"/>
            </a:avLst>
          </a:prstGeom>
          <a:solidFill>
            <a:srgbClr val="BBE0E3"/>
          </a:solidFill>
          <a:ln w="9360">
            <a:solidFill>
              <a:srgbClr val="000000"/>
            </a:solidFill>
            <a:miter lim="800000"/>
            <a:headEnd/>
            <a:tailEnd/>
          </a:ln>
        </p:spPr>
        <p:txBody>
          <a:bodyPr wrap="none" anchor="ctr"/>
          <a:lstStyle/>
          <a:p>
            <a:endParaRPr lang="en-US"/>
          </a:p>
        </p:txBody>
      </p:sp>
      <p:sp>
        <p:nvSpPr>
          <p:cNvPr id="22546" name="Rectangle 18"/>
          <p:cNvSpPr>
            <a:spLocks noChangeArrowheads="1"/>
          </p:cNvSpPr>
          <p:nvPr/>
        </p:nvSpPr>
        <p:spPr bwMode="auto">
          <a:xfrm>
            <a:off x="250825" y="5373688"/>
            <a:ext cx="7705725" cy="955675"/>
          </a:xfrm>
          <a:prstGeom prst="rect">
            <a:avLst/>
          </a:prstGeom>
          <a:noFill/>
          <a:ln w="9525">
            <a:noFill/>
            <a:round/>
            <a:headEnd/>
            <a:tailEnd/>
          </a:ln>
        </p:spPr>
        <p:txBody>
          <a:bodyPr lIns="90000" tIns="46800" rIns="90000" bIns="46800">
            <a:spAutoFit/>
          </a:bodyPr>
          <a:lstStyle/>
          <a:p>
            <a:pPr algn="l"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Times New Roman" pitchFamily="18" charset="0"/>
                <a:cs typeface="Times New Roman" pitchFamily="18" charset="0"/>
              </a:rPr>
              <a:t>- </a:t>
            </a:r>
            <a:r>
              <a:rPr lang="en-GB" sz="1400" b="1">
                <a:solidFill>
                  <a:srgbClr val="000000"/>
                </a:solidFill>
                <a:latin typeface="Times New Roman" pitchFamily="18" charset="0"/>
                <a:cs typeface="Times New Roman" pitchFamily="18" charset="0"/>
              </a:rPr>
              <a:t>TAT for cashless extension – 0 -2 hours</a:t>
            </a:r>
          </a:p>
          <a:p>
            <a:pPr algn="l"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400" b="1">
              <a:solidFill>
                <a:srgbClr val="000000"/>
              </a:solidFill>
              <a:latin typeface="Times New Roman" pitchFamily="18" charset="0"/>
              <a:cs typeface="Times New Roman" pitchFamily="18" charset="0"/>
            </a:endParaRPr>
          </a:p>
          <a:p>
            <a:pPr algn="l"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000000"/>
                </a:solidFill>
                <a:latin typeface="Times New Roman" pitchFamily="18" charset="0"/>
                <a:cs typeface="Times New Roman" pitchFamily="18" charset="0"/>
              </a:rPr>
              <a:t>- Intimation for planned admissions to be give 2 to 3 days in advance and for emergency admissions      within 24 hours of such admissions </a:t>
            </a:r>
          </a:p>
        </p:txBody>
      </p:sp>
      <p:pic>
        <p:nvPicPr>
          <p:cNvPr id="24596" name="Picture 19"/>
          <p:cNvPicPr>
            <a:picLocks noChangeAspect="1" noChangeArrowheads="1"/>
          </p:cNvPicPr>
          <p:nvPr/>
        </p:nvPicPr>
        <p:blipFill>
          <a:blip r:embed="rId7" cstate="print"/>
          <a:srcRect/>
          <a:stretch>
            <a:fillRect/>
          </a:stretch>
        </p:blipFill>
        <p:spPr bwMode="auto">
          <a:xfrm>
            <a:off x="7924800" y="5486400"/>
            <a:ext cx="733425" cy="857250"/>
          </a:xfrm>
          <a:prstGeom prst="rect">
            <a:avLst/>
          </a:prstGeom>
          <a:noFill/>
          <a:ln w="9525">
            <a:noFill/>
            <a:round/>
            <a:headEnd/>
            <a:tailEnd/>
          </a:ln>
        </p:spPr>
      </p:pic>
      <p:sp>
        <p:nvSpPr>
          <p:cNvPr id="24597" name="Text Box 20"/>
          <p:cNvSpPr txBox="1">
            <a:spLocks noChangeArrowheads="1"/>
          </p:cNvSpPr>
          <p:nvPr/>
        </p:nvSpPr>
        <p:spPr bwMode="auto">
          <a:xfrm>
            <a:off x="7361238" y="6248400"/>
            <a:ext cx="1793875" cy="612775"/>
          </a:xfrm>
          <a:prstGeom prst="rect">
            <a:avLst/>
          </a:prstGeom>
          <a:noFill/>
          <a:ln w="9525">
            <a:noFill/>
            <a:round/>
            <a:headEnd/>
            <a:tailEnd/>
          </a:ln>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FF0000"/>
                </a:solidFill>
              </a:rPr>
              <a:t>Raksha</a:t>
            </a:r>
            <a:r>
              <a:rPr lang="en-US" sz="2400">
                <a:solidFill>
                  <a:srgbClr val="000000"/>
                </a:solidFill>
              </a:rPr>
              <a:t> </a:t>
            </a:r>
            <a:r>
              <a:rPr lang="en-US" sz="1600" b="1">
                <a:solidFill>
                  <a:srgbClr val="3399FF"/>
                </a:solidFill>
              </a:rPr>
              <a:t>TPA</a:t>
            </a:r>
          </a:p>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b="1">
                <a:solidFill>
                  <a:srgbClr val="000000"/>
                </a:solidFill>
              </a:rPr>
              <a:t>An ISO 9001-2008 Co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withEffect">
                                  <p:stCondLst>
                                    <p:cond delay="0"/>
                                  </p:stCondLst>
                                  <p:childTnLst>
                                    <p:set>
                                      <p:cBhvr additive="repl">
                                        <p:cTn id="6" dur="1" fill="hold">
                                          <p:stCondLst>
                                            <p:cond delay="0"/>
                                          </p:stCondLst>
                                        </p:cTn>
                                        <p:tgtEl>
                                          <p:spTgt spid="2"/>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22531"/>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22532"/>
                                        </p:tgtEl>
                                        <p:attrNameLst>
                                          <p:attrName>style.visibility</p:attrName>
                                        </p:attrNameLst>
                                      </p:cBhvr>
                                      <p:to>
                                        <p:strVal val="visible"/>
                                      </p:to>
                                    </p:set>
                                  </p:childTnLst>
                                </p:cTn>
                              </p:par>
                              <p:par>
                                <p:cTn id="11" presetID="1" presetClass="entr" fill="hold" nodeType="withEffect">
                                  <p:stCondLst>
                                    <p:cond delay="0"/>
                                  </p:stCondLst>
                                  <p:endCondLst>
                                    <p:cond delay="0"/>
                                  </p:endCondLst>
                                  <p:childTnLst>
                                    <p:set>
                                      <p:cBhvr additive="repl">
                                        <p:cTn id="12" dur="1" fill="hold">
                                          <p:stCondLst>
                                            <p:cond delay="0"/>
                                          </p:stCondLst>
                                        </p:cTn>
                                        <p:tgtEl>
                                          <p:spTgt spid="22533"/>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22534"/>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22535"/>
                                        </p:tgtEl>
                                        <p:attrNameLst>
                                          <p:attrName>style.visibility</p:attrName>
                                        </p:attrNameLst>
                                      </p:cBhvr>
                                      <p:to>
                                        <p:strVal val="visible"/>
                                      </p:to>
                                    </p:set>
                                  </p:childTnLst>
                                </p:cTn>
                              </p:par>
                              <p:par>
                                <p:cTn id="17" presetID="1" presetClass="entr" fill="hold" grpId="0" nodeType="withEffect">
                                  <p:stCondLst>
                                    <p:cond delay="0"/>
                                  </p:stCondLst>
                                  <p:childTnLst>
                                    <p:set>
                                      <p:cBhvr additive="repl">
                                        <p:cTn id="18" dur="1" fill="hold">
                                          <p:stCondLst>
                                            <p:cond delay="0"/>
                                          </p:stCondLst>
                                        </p:cTn>
                                        <p:tgtEl>
                                          <p:spTgt spid="22536"/>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22537"/>
                                        </p:tgtEl>
                                        <p:attrNameLst>
                                          <p:attrName>style.visibility</p:attrName>
                                        </p:attrNameLst>
                                      </p:cBhvr>
                                      <p:to>
                                        <p:strVal val="visible"/>
                                      </p:to>
                                    </p:set>
                                  </p:childTnLst>
                                </p:cTn>
                              </p:par>
                              <p:par>
                                <p:cTn id="21" presetID="1" presetClass="entr" fill="hold" nodeType="withEffect">
                                  <p:stCondLst>
                                    <p:cond delay="0"/>
                                  </p:stCondLst>
                                  <p:childTnLst>
                                    <p:set>
                                      <p:cBhvr additive="repl">
                                        <p:cTn id="22" dur="1" fill="hold">
                                          <p:stCondLst>
                                            <p:cond delay="0"/>
                                          </p:stCondLst>
                                        </p:cTn>
                                        <p:tgtEl>
                                          <p:spTgt spid="22538"/>
                                        </p:tgtEl>
                                        <p:attrNameLst>
                                          <p:attrName>style.visibility</p:attrName>
                                        </p:attrNameLst>
                                      </p:cBhvr>
                                      <p:to>
                                        <p:strVal val="visible"/>
                                      </p:to>
                                    </p:set>
                                  </p:childTnLst>
                                </p:cTn>
                              </p:par>
                              <p:par>
                                <p:cTn id="23" presetID="1" presetClass="entr" fill="hold" grpId="0" nodeType="withEffect">
                                  <p:stCondLst>
                                    <p:cond delay="0"/>
                                  </p:stCondLst>
                                  <p:childTnLst>
                                    <p:set>
                                      <p:cBhvr additive="repl">
                                        <p:cTn id="24" dur="1" fill="hold">
                                          <p:stCondLst>
                                            <p:cond delay="0"/>
                                          </p:stCondLst>
                                        </p:cTn>
                                        <p:tgtEl>
                                          <p:spTgt spid="22539"/>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22540"/>
                                        </p:tgtEl>
                                        <p:attrNameLst>
                                          <p:attrName>style.visibility</p:attrName>
                                        </p:attrNameLst>
                                      </p:cBhvr>
                                      <p:to>
                                        <p:strVal val="visible"/>
                                      </p:to>
                                    </p:set>
                                  </p:childTnLst>
                                </p:cTn>
                              </p:par>
                              <p:par>
                                <p:cTn id="27" presetID="1" presetClass="entr" fill="hold" grpId="0" nodeType="withEffect">
                                  <p:stCondLst>
                                    <p:cond delay="0"/>
                                  </p:stCondLst>
                                  <p:childTnLst>
                                    <p:set>
                                      <p:cBhvr additive="repl">
                                        <p:cTn id="28" dur="1" fill="hold">
                                          <p:stCondLst>
                                            <p:cond delay="0"/>
                                          </p:stCondLst>
                                        </p:cTn>
                                        <p:tgtEl>
                                          <p:spTgt spid="22541"/>
                                        </p:tgtEl>
                                        <p:attrNameLst>
                                          <p:attrName>style.visibility</p:attrName>
                                        </p:attrNameLst>
                                      </p:cBhvr>
                                      <p:to>
                                        <p:strVal val="visible"/>
                                      </p:to>
                                    </p:set>
                                  </p:childTnLst>
                                </p:cTn>
                              </p:par>
                              <p:par>
                                <p:cTn id="29" presetID="1" presetClass="entr" fill="hold" nodeType="withEffect">
                                  <p:stCondLst>
                                    <p:cond delay="0"/>
                                  </p:stCondLst>
                                  <p:childTnLst>
                                    <p:set>
                                      <p:cBhvr additive="repl">
                                        <p:cTn id="30" dur="1" fill="hold">
                                          <p:stCondLst>
                                            <p:cond delay="0"/>
                                          </p:stCondLst>
                                        </p:cTn>
                                        <p:tgtEl>
                                          <p:spTgt spid="22542"/>
                                        </p:tgtEl>
                                        <p:attrNameLst>
                                          <p:attrName>style.visibility</p:attrName>
                                        </p:attrNameLst>
                                      </p:cBhvr>
                                      <p:to>
                                        <p:strVal val="visible"/>
                                      </p:to>
                                    </p:set>
                                  </p:childTnLst>
                                </p:cTn>
                              </p:par>
                              <p:par>
                                <p:cTn id="31" presetID="1" presetClass="entr" fill="hold" grpId="0" nodeType="withEffect">
                                  <p:stCondLst>
                                    <p:cond delay="0"/>
                                  </p:stCondLst>
                                  <p:childTnLst>
                                    <p:set>
                                      <p:cBhvr additive="repl">
                                        <p:cTn id="32" dur="1" fill="hold">
                                          <p:stCondLst>
                                            <p:cond delay="0"/>
                                          </p:stCondLst>
                                        </p:cTn>
                                        <p:tgtEl>
                                          <p:spTgt spid="22543"/>
                                        </p:tgtEl>
                                        <p:attrNameLst>
                                          <p:attrName>style.visibility</p:attrName>
                                        </p:attrNameLst>
                                      </p:cBhvr>
                                      <p:to>
                                        <p:strVal val="visible"/>
                                      </p:to>
                                    </p:set>
                                  </p:childTnLst>
                                </p:cTn>
                              </p:par>
                              <p:par>
                                <p:cTn id="33" presetID="1" presetClass="entr" fill="hold" nodeType="withEffect">
                                  <p:stCondLst>
                                    <p:cond delay="0"/>
                                  </p:stCondLst>
                                  <p:childTnLst>
                                    <p:set>
                                      <p:cBhvr additive="repl">
                                        <p:cTn id="34" dur="1" fill="hold">
                                          <p:stCondLst>
                                            <p:cond delay="0"/>
                                          </p:stCondLst>
                                        </p:cTn>
                                        <p:tgtEl>
                                          <p:spTgt spid="22544"/>
                                        </p:tgtEl>
                                        <p:attrNameLst>
                                          <p:attrName>style.visibility</p:attrName>
                                        </p:attrNameLst>
                                      </p:cBhvr>
                                      <p:to>
                                        <p:strVal val="visible"/>
                                      </p:to>
                                    </p:set>
                                  </p:childTnLst>
                                </p:cTn>
                              </p:par>
                              <p:par>
                                <p:cTn id="35" presetID="1" presetClass="entr" fill="hold" grpId="0" nodeType="withEffect">
                                  <p:stCondLst>
                                    <p:cond delay="0"/>
                                  </p:stCondLst>
                                  <p:childTnLst>
                                    <p:set>
                                      <p:cBhvr additive="repl">
                                        <p:cTn id="36" dur="1" fill="hold">
                                          <p:stCondLst>
                                            <p:cond delay="0"/>
                                          </p:stCondLst>
                                        </p:cTn>
                                        <p:tgtEl>
                                          <p:spTgt spid="22545"/>
                                        </p:tgtEl>
                                        <p:attrNameLst>
                                          <p:attrName>style.visibility</p:attrName>
                                        </p:attrNameLst>
                                      </p:cBhvr>
                                      <p:to>
                                        <p:strVal val="visible"/>
                                      </p:to>
                                    </p:set>
                                  </p:childTnLst>
                                </p:cTn>
                              </p:par>
                              <p:par>
                                <p:cTn id="37" presetID="1" presetClass="entr" fill="hold" nodeType="withEffect">
                                  <p:stCondLst>
                                    <p:cond delay="0"/>
                                  </p:stCondLst>
                                  <p:childTnLst>
                                    <p:set>
                                      <p:cBhvr additive="repl">
                                        <p:cTn id="38" dur="1" fill="hold">
                                          <p:stCondLst>
                                            <p:cond delay="0"/>
                                          </p:stCondLst>
                                        </p:cTn>
                                        <p:tgtEl>
                                          <p:spTgt spid="22546"/>
                                        </p:tgtEl>
                                        <p:attrNameLst>
                                          <p:attrName>style.visibility</p:attrName>
                                        </p:attrNameLst>
                                      </p:cBhvr>
                                      <p:to>
                                        <p:strVal val="visible"/>
                                      </p:to>
                                    </p:set>
                                  </p:childTnLst>
                                </p:cTn>
                              </p:par>
                              <p:par>
                                <p:cTn id="39" presetID="6" presetClass="emph" fill="hold" grpId="1" nodeType="withEffect">
                                  <p:stCondLst>
                                    <p:cond delay="0"/>
                                  </p:stCondLst>
                                  <p:childTnLst>
                                    <p:animScale>
                                      <p:cBhvr additive="repl">
                                        <p:cTn id="40" dur="2000" fill="hold"/>
                                        <p:tgtEl>
                                          <p:spTgt spid="22536"/>
                                        </p:tgtEl>
                                      </p:cBhvr>
                                      <p:to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536" grpId="0" animBg="1"/>
      <p:bldP spid="22536" grpId="1" animBg="1"/>
      <p:bldP spid="22539" grpId="0" animBg="1"/>
      <p:bldP spid="22541" grpId="0" animBg="1"/>
      <p:bldP spid="22543" grpId="0" animBg="1"/>
      <p:bldP spid="225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52400"/>
            <a:ext cx="8226425" cy="944563"/>
          </a:xfrm>
        </p:spPr>
        <p:txBody>
          <a:bodyPr/>
          <a:lstStyle/>
          <a:p>
            <a:r>
              <a:rPr lang="en-US" sz="3200" b="1" smtClean="0">
                <a:solidFill>
                  <a:srgbClr val="003399"/>
                </a:solidFill>
                <a:latin typeface="Trebuchet MS" pitchFamily="34" charset="0"/>
              </a:rPr>
              <a:t>Intimation Process</a:t>
            </a:r>
          </a:p>
        </p:txBody>
      </p:sp>
      <p:sp>
        <p:nvSpPr>
          <p:cNvPr id="25603" name="Content Placeholder 2"/>
          <p:cNvSpPr>
            <a:spLocks noGrp="1"/>
          </p:cNvSpPr>
          <p:nvPr>
            <p:ph idx="1"/>
          </p:nvPr>
        </p:nvSpPr>
        <p:spPr>
          <a:xfrm>
            <a:off x="381000" y="1828800"/>
            <a:ext cx="8226425" cy="5029200"/>
          </a:xfrm>
        </p:spPr>
        <p:txBody>
          <a:bodyPr/>
          <a:lstStyle/>
          <a:p>
            <a:r>
              <a:rPr lang="en-US" sz="2400" smtClean="0">
                <a:latin typeface="Times New Roman" pitchFamily="18" charset="0"/>
                <a:cs typeface="Times New Roman" pitchFamily="18" charset="0"/>
              </a:rPr>
              <a:t>Online Web Intimation</a:t>
            </a:r>
          </a:p>
          <a:p>
            <a:r>
              <a:rPr lang="en-US" sz="2400" smtClean="0">
                <a:latin typeface="Times New Roman" pitchFamily="18" charset="0"/>
                <a:cs typeface="Times New Roman" pitchFamily="18" charset="0"/>
              </a:rPr>
              <a:t>Through E mail</a:t>
            </a:r>
          </a:p>
          <a:p>
            <a:r>
              <a:rPr lang="en-US" sz="2400" smtClean="0">
                <a:latin typeface="Times New Roman" pitchFamily="18" charset="0"/>
                <a:cs typeface="Times New Roman" pitchFamily="18" charset="0"/>
              </a:rPr>
              <a:t>By HRD Team</a:t>
            </a:r>
          </a:p>
          <a:p>
            <a:r>
              <a:rPr lang="en-US" sz="2400" smtClean="0">
                <a:latin typeface="Times New Roman" pitchFamily="18" charset="0"/>
                <a:cs typeface="Times New Roman" pitchFamily="18" charset="0"/>
              </a:rPr>
              <a:t>Employee may call our  Call Centre</a:t>
            </a:r>
          </a:p>
          <a:p>
            <a:r>
              <a:rPr lang="en-US" sz="2400" smtClean="0">
                <a:latin typeface="Times New Roman" pitchFamily="18" charset="0"/>
                <a:cs typeface="Times New Roman" pitchFamily="18" charset="0"/>
              </a:rPr>
              <a:t>Intimation through Mobile Application </a:t>
            </a:r>
          </a:p>
          <a:p>
            <a:r>
              <a:rPr lang="en-US" sz="2400" smtClean="0">
                <a:latin typeface="Times New Roman" pitchFamily="18" charset="0"/>
                <a:cs typeface="Times New Roman" pitchFamily="18" charset="0"/>
              </a:rPr>
              <a:t>Online Claim Intimation Reference number is shared at all levels</a:t>
            </a:r>
          </a:p>
        </p:txBody>
      </p:sp>
      <p:pic>
        <p:nvPicPr>
          <p:cNvPr id="25604" name="Picture 20"/>
          <p:cNvPicPr>
            <a:picLocks noChangeAspect="1" noChangeArrowheads="1"/>
          </p:cNvPicPr>
          <p:nvPr/>
        </p:nvPicPr>
        <p:blipFill>
          <a:blip r:embed="rId2" cstate="print"/>
          <a:srcRect/>
          <a:stretch>
            <a:fillRect/>
          </a:stretch>
        </p:blipFill>
        <p:spPr bwMode="auto">
          <a:xfrm>
            <a:off x="8539163" y="5791200"/>
            <a:ext cx="604837" cy="706438"/>
          </a:xfrm>
          <a:prstGeom prst="rect">
            <a:avLst/>
          </a:prstGeom>
          <a:noFill/>
          <a:ln w="9525">
            <a:noFill/>
            <a:round/>
            <a:headEnd/>
            <a:tailEnd/>
          </a:ln>
        </p:spPr>
      </p:pic>
      <p:sp>
        <p:nvSpPr>
          <p:cNvPr id="25605" name="Rectangle 5"/>
          <p:cNvSpPr>
            <a:spLocks noChangeArrowheads="1"/>
          </p:cNvSpPr>
          <p:nvPr/>
        </p:nvSpPr>
        <p:spPr bwMode="auto">
          <a:xfrm>
            <a:off x="5943600" y="6396038"/>
            <a:ext cx="4572000" cy="461962"/>
          </a:xfrm>
          <a:prstGeom prst="rect">
            <a:avLst/>
          </a:prstGeom>
          <a:noFill/>
          <a:ln w="9525">
            <a:noFill/>
            <a:miter lim="800000"/>
            <a:headEnd/>
            <a:tailEnd/>
          </a:ln>
        </p:spPr>
        <p:txBody>
          <a:bodyPr>
            <a:spAutoFit/>
          </a:bodyPr>
          <a:lstStyle/>
          <a:p>
            <a:pPr>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FF0000"/>
                </a:solidFill>
              </a:rPr>
              <a:t>                    Raksha</a:t>
            </a:r>
            <a:r>
              <a:rPr lang="en-US" sz="1200">
                <a:solidFill>
                  <a:srgbClr val="000000"/>
                </a:solidFill>
              </a:rPr>
              <a:t> </a:t>
            </a:r>
            <a:r>
              <a:rPr lang="en-US" sz="1200" b="1">
                <a:solidFill>
                  <a:srgbClr val="3399FF"/>
                </a:solidFill>
              </a:rPr>
              <a:t>TPA</a:t>
            </a:r>
          </a:p>
          <a:p>
            <a:pPr>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    An ISO 9001-2008 Co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057400" y="274638"/>
            <a:ext cx="5334000" cy="639762"/>
          </a:xfrm>
        </p:spPr>
        <p:txBody>
          <a:bodyPr/>
          <a:lstStyle/>
          <a:p>
            <a:r>
              <a:rPr lang="en-US" sz="2400" smtClean="0">
                <a:latin typeface="Palatino Linotype" pitchFamily="18" charset="0"/>
              </a:rPr>
              <a:t>Guide lines for Reimbursement of Claims</a:t>
            </a:r>
          </a:p>
        </p:txBody>
      </p:sp>
      <p:sp>
        <p:nvSpPr>
          <p:cNvPr id="3" name="Content Placeholder 2"/>
          <p:cNvSpPr>
            <a:spLocks noGrp="1"/>
          </p:cNvSpPr>
          <p:nvPr>
            <p:ph idx="1"/>
          </p:nvPr>
        </p:nvSpPr>
        <p:spPr>
          <a:xfrm>
            <a:off x="457200" y="1066800"/>
            <a:ext cx="8226425" cy="5057775"/>
          </a:xfrm>
        </p:spPr>
        <p:txBody>
          <a:bodyPr/>
          <a:lstStyle/>
          <a:p>
            <a:pPr>
              <a:defRPr/>
            </a:pPr>
            <a:endParaRPr lang="en-US" sz="1400" dirty="0" smtClean="0">
              <a:latin typeface="Palatino Linotype" pitchFamily="18" charset="0"/>
            </a:endParaRPr>
          </a:p>
          <a:p>
            <a:pPr>
              <a:defRPr/>
            </a:pPr>
            <a:r>
              <a:rPr lang="en-US" sz="1600" dirty="0" smtClean="0">
                <a:latin typeface="Palatino Linotype" pitchFamily="18" charset="0"/>
              </a:rPr>
              <a:t>Submit the Claim intimation to TPA by email at</a:t>
            </a:r>
            <a:r>
              <a:rPr lang="en-US" sz="1600" dirty="0" smtClean="0">
                <a:solidFill>
                  <a:srgbClr val="FF0000"/>
                </a:solidFill>
                <a:latin typeface="Palatino Linotype" pitchFamily="18" charset="0"/>
              </a:rPr>
              <a:t> </a:t>
            </a:r>
            <a:r>
              <a:rPr lang="en-US" sz="1600" dirty="0" smtClean="0">
                <a:solidFill>
                  <a:srgbClr val="FF0000"/>
                </a:solidFill>
                <a:latin typeface="Palatino Linotype" pitchFamily="18" charset="0"/>
                <a:hlinkClick r:id="rId3"/>
              </a:rPr>
              <a:t>lucknowraksha@rakshatpa.com</a:t>
            </a:r>
            <a:r>
              <a:rPr lang="en-US" sz="1600" dirty="0" smtClean="0">
                <a:solidFill>
                  <a:srgbClr val="FF0000"/>
                </a:solidFill>
                <a:latin typeface="Palatino Linotype" pitchFamily="18" charset="0"/>
              </a:rPr>
              <a:t> </a:t>
            </a:r>
            <a:r>
              <a:rPr lang="en-US" sz="1600" dirty="0" smtClean="0">
                <a:latin typeface="Palatino Linotype" pitchFamily="18" charset="0"/>
              </a:rPr>
              <a:t>or by call  or your can registered your intimation at </a:t>
            </a:r>
            <a:r>
              <a:rPr lang="en-US" sz="1600" dirty="0" smtClean="0">
                <a:latin typeface="Palatino Linotype" pitchFamily="18" charset="0"/>
                <a:hlinkClick r:id="rId4"/>
              </a:rPr>
              <a:t>www.rakshatpa.com</a:t>
            </a:r>
            <a:r>
              <a:rPr lang="en-US" sz="1600" dirty="0" smtClean="0">
                <a:latin typeface="Palatino Linotype" pitchFamily="18" charset="0"/>
              </a:rPr>
              <a:t> on intimation link. </a:t>
            </a:r>
          </a:p>
          <a:p>
            <a:pPr>
              <a:defRPr/>
            </a:pPr>
            <a:r>
              <a:rPr lang="en-US" sz="1600" dirty="0" smtClean="0">
                <a:latin typeface="Palatino Linotype" pitchFamily="18" charset="0"/>
              </a:rPr>
              <a:t>Intimation should be given with in seven days of admission or before discharge, in case of plan treatment you can give the intimation before seven days of hospitalization. </a:t>
            </a:r>
          </a:p>
          <a:p>
            <a:pPr marL="0" indent="0">
              <a:buFont typeface="Arial" charset="0"/>
              <a:buNone/>
              <a:defRPr/>
            </a:pPr>
            <a:endParaRPr lang="en-US" sz="1600" dirty="0" smtClean="0">
              <a:latin typeface="Palatino Linotype" pitchFamily="18" charset="0"/>
            </a:endParaRPr>
          </a:p>
          <a:p>
            <a:pPr>
              <a:defRPr/>
            </a:pPr>
            <a:r>
              <a:rPr lang="en-US" sz="1600" dirty="0" smtClean="0">
                <a:latin typeface="Palatino Linotype" pitchFamily="18" charset="0"/>
              </a:rPr>
              <a:t> Collect complete original claim papers  (Hospital Bill, Receipt against payment of Hospital bill, investigation reports, in case of Fracture Pre &amp; Post procedure x-ray film, itemized break up of hospital bill) from hospital.</a:t>
            </a:r>
          </a:p>
          <a:p>
            <a:pPr>
              <a:defRPr/>
            </a:pPr>
            <a:endParaRPr lang="en-US" sz="1600" dirty="0">
              <a:latin typeface="Palatino Linotype" pitchFamily="18" charset="0"/>
            </a:endParaRPr>
          </a:p>
          <a:p>
            <a:pPr>
              <a:defRPr/>
            </a:pPr>
            <a:r>
              <a:rPr lang="en-US" sz="1600" dirty="0" smtClean="0">
                <a:latin typeface="Palatino Linotype" pitchFamily="18" charset="0"/>
              </a:rPr>
              <a:t>Fill enclosed claim form</a:t>
            </a:r>
          </a:p>
          <a:p>
            <a:pPr>
              <a:defRPr/>
            </a:pPr>
            <a:endParaRPr lang="en-US" sz="1600" dirty="0" smtClean="0">
              <a:latin typeface="Palatino Linotype" pitchFamily="18" charset="0"/>
            </a:endParaRPr>
          </a:p>
          <a:p>
            <a:pPr>
              <a:defRPr/>
            </a:pPr>
            <a:r>
              <a:rPr lang="en-US" sz="1600" dirty="0" smtClean="0">
                <a:latin typeface="Palatino Linotype" pitchFamily="18" charset="0"/>
              </a:rPr>
              <a:t>Submit all original Claim papers along with duly filled &amp; signed claim form within 15 days from Date of Discharge (kindly keep the  photocopy of all submitted papers with you for further reply or treatment).</a:t>
            </a:r>
          </a:p>
          <a:p>
            <a:pPr>
              <a:defRPr/>
            </a:pPr>
            <a:endParaRPr lang="en-US" sz="1600" dirty="0">
              <a:latin typeface="Palatino Linotype" pitchFamily="18" charset="0"/>
            </a:endParaRPr>
          </a:p>
          <a:p>
            <a:pPr>
              <a:defRPr/>
            </a:pPr>
            <a:r>
              <a:rPr lang="en-US" sz="1600" dirty="0" smtClean="0">
                <a:latin typeface="Palatino Linotype" pitchFamily="18" charset="0"/>
              </a:rPr>
              <a:t>If patient taking treatment at our Network/Panel hospital so opt for the cashless</a:t>
            </a:r>
            <a:r>
              <a:rPr lang="en-US" sz="1800" dirty="0" smtClean="0">
                <a:latin typeface="Palatino Linotype" pitchFamily="18" charset="0"/>
              </a:rPr>
              <a:t>.</a:t>
            </a:r>
            <a:endParaRPr lang="en-US" sz="1800" dirty="0">
              <a:latin typeface="Palatino Linotype" pitchFamily="18" charset="0"/>
            </a:endParaRPr>
          </a:p>
          <a:p>
            <a:pPr>
              <a:defRPr/>
            </a:pPr>
            <a:endParaRPr lang="en-US" sz="1800" dirty="0">
              <a:latin typeface="Palatino Linotyp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52400"/>
            <a:ext cx="8226425" cy="457200"/>
          </a:xfrm>
        </p:spPr>
        <p:txBody>
          <a:bodyPr/>
          <a:lstStyle/>
          <a:p>
            <a:r>
              <a:rPr lang="en-US" sz="1800" smtClean="0">
                <a:latin typeface="Palatino Linotype" pitchFamily="18" charset="0"/>
              </a:rPr>
              <a:t/>
            </a:r>
            <a:br>
              <a:rPr lang="en-US" sz="1800" smtClean="0">
                <a:latin typeface="Palatino Linotype" pitchFamily="18" charset="0"/>
              </a:rPr>
            </a:br>
            <a:r>
              <a:rPr lang="en-US" sz="1800" smtClean="0">
                <a:latin typeface="Palatino Linotype" pitchFamily="18" charset="0"/>
              </a:rPr>
              <a:t>Documents Check List for Claim submission</a:t>
            </a:r>
            <a:br>
              <a:rPr lang="en-US" sz="1800" smtClean="0">
                <a:latin typeface="Palatino Linotype" pitchFamily="18" charset="0"/>
              </a:rPr>
            </a:br>
            <a:endParaRPr lang="en-US" sz="1800" smtClean="0">
              <a:latin typeface="Palatino Linotype" pitchFamily="18" charset="0"/>
            </a:endParaRPr>
          </a:p>
        </p:txBody>
      </p:sp>
      <p:sp>
        <p:nvSpPr>
          <p:cNvPr id="4" name="TextBox 3"/>
          <p:cNvSpPr txBox="1"/>
          <p:nvPr/>
        </p:nvSpPr>
        <p:spPr>
          <a:xfrm>
            <a:off x="685800" y="1066800"/>
            <a:ext cx="8001000" cy="5262563"/>
          </a:xfrm>
          <a:prstGeom prst="rect">
            <a:avLst/>
          </a:prstGeom>
          <a:noFill/>
        </p:spPr>
        <p:txBody>
          <a:bodyPr>
            <a:spAutoFit/>
          </a:bodyPr>
          <a:lstStyle/>
          <a:p>
            <a:pPr marL="285750" indent="-285750" algn="l">
              <a:buFont typeface="Arial" pitchFamily="34" charset="0"/>
              <a:buChar char="•"/>
              <a:defRPr/>
            </a:pPr>
            <a:r>
              <a:rPr lang="en-US" sz="1600" dirty="0">
                <a:solidFill>
                  <a:schemeClr val="tx1"/>
                </a:solidFill>
                <a:latin typeface="Palatino Linotype" pitchFamily="18" charset="0"/>
                <a:ea typeface="+mn-ea"/>
                <a:cs typeface="+mn-cs"/>
              </a:rPr>
              <a:t>Claim Form duly filled up &amp; signed by the insured.</a:t>
            </a:r>
          </a:p>
          <a:p>
            <a:pPr marL="285750" indent="-285750" algn="l">
              <a:buFont typeface="Arial" pitchFamily="34" charset="0"/>
              <a:buChar char="•"/>
              <a:defRPr/>
            </a:pPr>
            <a:r>
              <a:rPr lang="en-US" sz="1600" dirty="0" err="1">
                <a:solidFill>
                  <a:schemeClr val="tx1"/>
                </a:solidFill>
                <a:latin typeface="Palatino Linotype" pitchFamily="18" charset="0"/>
                <a:ea typeface="+mn-ea"/>
                <a:cs typeface="+mn-cs"/>
              </a:rPr>
              <a:t>Raksha</a:t>
            </a:r>
            <a:r>
              <a:rPr lang="en-US" sz="1600" dirty="0">
                <a:solidFill>
                  <a:schemeClr val="tx1"/>
                </a:solidFill>
                <a:latin typeface="Palatino Linotype" pitchFamily="18" charset="0"/>
                <a:ea typeface="+mn-ea"/>
                <a:cs typeface="+mn-cs"/>
              </a:rPr>
              <a:t> Member ID Card No/ Employee </a:t>
            </a:r>
            <a:r>
              <a:rPr lang="en-US" sz="1600" dirty="0" err="1">
                <a:solidFill>
                  <a:schemeClr val="tx1"/>
                </a:solidFill>
                <a:latin typeface="Palatino Linotype" pitchFamily="18" charset="0"/>
                <a:ea typeface="+mn-ea"/>
                <a:cs typeface="+mn-cs"/>
              </a:rPr>
              <a:t>S.R.No</a:t>
            </a:r>
            <a:r>
              <a:rPr lang="en-US" sz="1600" dirty="0">
                <a:solidFill>
                  <a:schemeClr val="tx1"/>
                </a:solidFill>
                <a:latin typeface="Palatino Linotype" pitchFamily="18" charset="0"/>
                <a:ea typeface="+mn-ea"/>
                <a:cs typeface="+mn-cs"/>
              </a:rPr>
              <a:t>.</a:t>
            </a:r>
          </a:p>
          <a:p>
            <a:pPr marL="285750" indent="-285750" algn="l">
              <a:buFont typeface="Arial" pitchFamily="34" charset="0"/>
              <a:buChar char="•"/>
              <a:defRPr/>
            </a:pPr>
            <a:r>
              <a:rPr lang="en-US" sz="1600" dirty="0">
                <a:solidFill>
                  <a:schemeClr val="tx1"/>
                </a:solidFill>
                <a:latin typeface="Palatino Linotype" pitchFamily="18" charset="0"/>
                <a:ea typeface="+mn-ea"/>
                <a:cs typeface="+mn-cs"/>
              </a:rPr>
              <a:t>Copy of Photo &amp; address ID Proof.</a:t>
            </a:r>
          </a:p>
          <a:p>
            <a:pPr marL="285750" indent="-285750" algn="l">
              <a:buFont typeface="Arial" pitchFamily="34" charset="0"/>
              <a:buChar char="•"/>
              <a:defRPr/>
            </a:pPr>
            <a:r>
              <a:rPr lang="en-US" sz="1600" dirty="0">
                <a:solidFill>
                  <a:schemeClr val="tx1"/>
                </a:solidFill>
                <a:latin typeface="Palatino Linotype" pitchFamily="18" charset="0"/>
                <a:ea typeface="+mn-ea"/>
                <a:cs typeface="+mn-cs"/>
              </a:rPr>
              <a:t>Original Discharge Summary. </a:t>
            </a:r>
          </a:p>
          <a:p>
            <a:pPr marL="285750" indent="-285750" algn="l">
              <a:buFont typeface="Arial" pitchFamily="34" charset="0"/>
              <a:buChar char="•"/>
              <a:defRPr/>
            </a:pPr>
            <a:r>
              <a:rPr lang="en-US" sz="1600" dirty="0">
                <a:solidFill>
                  <a:schemeClr val="tx1"/>
                </a:solidFill>
                <a:latin typeface="Palatino Linotype" pitchFamily="18" charset="0"/>
                <a:ea typeface="+mn-ea"/>
                <a:cs typeface="+mn-cs"/>
              </a:rPr>
              <a:t>In case of Day Care treatment as Dialysis/chemo/radiotherapy provide day Care Summary duly mentioned date of above procedure.</a:t>
            </a:r>
          </a:p>
          <a:p>
            <a:pPr marL="285750" indent="-285750" algn="l">
              <a:buFont typeface="Arial" pitchFamily="34" charset="0"/>
              <a:buChar char="•"/>
              <a:defRPr/>
            </a:pPr>
            <a:r>
              <a:rPr lang="en-US" sz="1600" dirty="0">
                <a:solidFill>
                  <a:schemeClr val="tx1"/>
                </a:solidFill>
                <a:latin typeface="Palatino Linotype" pitchFamily="18" charset="0"/>
                <a:ea typeface="+mn-ea"/>
                <a:cs typeface="+mn-cs"/>
              </a:rPr>
              <a:t>Original Death summary (issued by the Hospital) in case of death claim.</a:t>
            </a:r>
          </a:p>
          <a:p>
            <a:pPr marL="285750" indent="-285750" algn="l">
              <a:buFont typeface="Arial" pitchFamily="34" charset="0"/>
              <a:buChar char="•"/>
              <a:defRPr/>
            </a:pPr>
            <a:r>
              <a:rPr lang="en-US" sz="1600" dirty="0">
                <a:solidFill>
                  <a:schemeClr val="tx1"/>
                </a:solidFill>
                <a:latin typeface="Palatino Linotype" pitchFamily="18" charset="0"/>
                <a:ea typeface="+mn-ea"/>
                <a:cs typeface="+mn-cs"/>
              </a:rPr>
              <a:t>Copy of Death Certificate (issued by Corporation/Nagar Nigam).</a:t>
            </a:r>
          </a:p>
          <a:p>
            <a:pPr marL="285750" indent="-285750" algn="l">
              <a:buFont typeface="Arial" pitchFamily="34" charset="0"/>
              <a:buChar char="•"/>
              <a:defRPr/>
            </a:pPr>
            <a:r>
              <a:rPr lang="en-US" sz="1600" dirty="0">
                <a:solidFill>
                  <a:schemeClr val="tx1"/>
                </a:solidFill>
                <a:latin typeface="Palatino Linotype" pitchFamily="18" charset="0"/>
                <a:ea typeface="+mn-ea"/>
                <a:cs typeface="+mn-cs"/>
              </a:rPr>
              <a:t>Original Pre printed numbered Hospital bill.</a:t>
            </a:r>
          </a:p>
          <a:p>
            <a:pPr marL="285750" indent="-285750" algn="l">
              <a:buFont typeface="Arial" pitchFamily="34" charset="0"/>
              <a:buChar char="•"/>
              <a:defRPr/>
            </a:pPr>
            <a:r>
              <a:rPr lang="en-US" sz="1600" dirty="0">
                <a:solidFill>
                  <a:schemeClr val="tx1"/>
                </a:solidFill>
                <a:latin typeface="Palatino Linotype" pitchFamily="18" charset="0"/>
                <a:ea typeface="+mn-ea"/>
                <a:cs typeface="+mn-cs"/>
              </a:rPr>
              <a:t>Original Pre printed numbered payment receipt against hospital bill.</a:t>
            </a:r>
          </a:p>
          <a:p>
            <a:pPr marL="285750" indent="-285750" algn="l">
              <a:buFont typeface="Arial" pitchFamily="34" charset="0"/>
              <a:buChar char="•"/>
              <a:defRPr/>
            </a:pPr>
            <a:r>
              <a:rPr lang="en-US" sz="1600" dirty="0">
                <a:solidFill>
                  <a:schemeClr val="tx1"/>
                </a:solidFill>
                <a:latin typeface="Palatino Linotype" pitchFamily="18" charset="0"/>
                <a:ea typeface="+mn-ea"/>
                <a:cs typeface="+mn-cs"/>
              </a:rPr>
              <a:t>Original Pharmacy bill with batch nos. with supportive doctor’s prescriptions.</a:t>
            </a:r>
          </a:p>
          <a:p>
            <a:pPr marL="285750" indent="-285750" algn="l">
              <a:buFont typeface="Arial" pitchFamily="34" charset="0"/>
              <a:buChar char="•"/>
              <a:defRPr/>
            </a:pPr>
            <a:r>
              <a:rPr lang="en-US" sz="1600" dirty="0">
                <a:solidFill>
                  <a:schemeClr val="tx1"/>
                </a:solidFill>
                <a:latin typeface="Palatino Linotype" pitchFamily="18" charset="0"/>
                <a:ea typeface="+mn-ea"/>
                <a:cs typeface="+mn-cs"/>
              </a:rPr>
              <a:t>Original Investigation bills/cash receipt with reports &amp; supportive doctor’s prescriptions.</a:t>
            </a:r>
          </a:p>
          <a:p>
            <a:pPr marL="285750" indent="-285750" algn="l">
              <a:buFont typeface="Arial" pitchFamily="34" charset="0"/>
              <a:buChar char="•"/>
              <a:defRPr/>
            </a:pPr>
            <a:r>
              <a:rPr lang="en-US" sz="1600" dirty="0">
                <a:solidFill>
                  <a:schemeClr val="tx1"/>
                </a:solidFill>
                <a:latin typeface="Palatino Linotype" pitchFamily="18" charset="0"/>
                <a:ea typeface="+mn-ea"/>
                <a:cs typeface="+mn-cs"/>
              </a:rPr>
              <a:t>Copy of Hospital case sheet in case prolong hospitalization and claims worth </a:t>
            </a:r>
            <a:r>
              <a:rPr lang="en-US" sz="1600" dirty="0" err="1">
                <a:solidFill>
                  <a:schemeClr val="tx1"/>
                </a:solidFill>
                <a:latin typeface="Palatino Linotype" pitchFamily="18" charset="0"/>
                <a:ea typeface="+mn-ea"/>
                <a:cs typeface="+mn-cs"/>
              </a:rPr>
              <a:t>Rs</a:t>
            </a:r>
            <a:r>
              <a:rPr lang="en-US" sz="1600" dirty="0">
                <a:solidFill>
                  <a:schemeClr val="tx1"/>
                </a:solidFill>
                <a:latin typeface="Palatino Linotype" pitchFamily="18" charset="0"/>
                <a:ea typeface="+mn-ea"/>
                <a:cs typeface="+mn-cs"/>
              </a:rPr>
              <a:t> 1 lakh &amp; above.</a:t>
            </a:r>
          </a:p>
          <a:p>
            <a:pPr marL="285750" indent="-285750" algn="l">
              <a:buFont typeface="Arial" pitchFamily="34" charset="0"/>
              <a:buChar char="•"/>
              <a:defRPr/>
            </a:pPr>
            <a:r>
              <a:rPr lang="en-US" sz="1600" dirty="0">
                <a:solidFill>
                  <a:schemeClr val="tx1"/>
                </a:solidFill>
                <a:latin typeface="Palatino Linotype" pitchFamily="18" charset="0"/>
                <a:ea typeface="+mn-ea"/>
                <a:cs typeface="+mn-cs"/>
              </a:rPr>
              <a:t>Police FIR/</a:t>
            </a:r>
            <a:r>
              <a:rPr lang="en-US" sz="1600" dirty="0" err="1">
                <a:solidFill>
                  <a:schemeClr val="tx1"/>
                </a:solidFill>
                <a:latin typeface="Palatino Linotype" pitchFamily="18" charset="0"/>
                <a:ea typeface="+mn-ea"/>
                <a:cs typeface="+mn-cs"/>
              </a:rPr>
              <a:t>Medicolegal</a:t>
            </a:r>
            <a:r>
              <a:rPr lang="en-US" sz="1600" dirty="0">
                <a:solidFill>
                  <a:schemeClr val="tx1"/>
                </a:solidFill>
                <a:latin typeface="Palatino Linotype" pitchFamily="18" charset="0"/>
                <a:ea typeface="+mn-ea"/>
                <a:cs typeface="+mn-cs"/>
              </a:rPr>
              <a:t> certificate where applicable or in case Road Traffic Accident.</a:t>
            </a:r>
          </a:p>
          <a:p>
            <a:pPr marL="285750" indent="-285750" algn="l">
              <a:buFont typeface="Arial" pitchFamily="34" charset="0"/>
              <a:buChar char="•"/>
              <a:defRPr/>
            </a:pPr>
            <a:r>
              <a:rPr lang="en-US" sz="1600" dirty="0">
                <a:solidFill>
                  <a:schemeClr val="tx1"/>
                </a:solidFill>
                <a:latin typeface="Palatino Linotype" pitchFamily="18" charset="0"/>
                <a:ea typeface="+mn-ea"/>
                <a:cs typeface="+mn-cs"/>
              </a:rPr>
              <a:t>Pre &amp; post procedure x-ray film in case of fracture.</a:t>
            </a:r>
          </a:p>
          <a:p>
            <a:pPr marL="285750" indent="-285750" algn="l">
              <a:buFont typeface="Arial" pitchFamily="34" charset="0"/>
              <a:buChar char="•"/>
              <a:defRPr/>
            </a:pPr>
            <a:r>
              <a:rPr lang="en-US" sz="1600" dirty="0">
                <a:solidFill>
                  <a:schemeClr val="tx1"/>
                </a:solidFill>
                <a:latin typeface="Palatino Linotype" pitchFamily="18" charset="0"/>
                <a:ea typeface="+mn-ea"/>
                <a:cs typeface="+mn-cs"/>
              </a:rPr>
              <a:t>Sticker of implant in case of implant used.</a:t>
            </a:r>
          </a:p>
          <a:p>
            <a:pPr marL="285750" indent="-285750" algn="l">
              <a:buFont typeface="Arial" pitchFamily="34" charset="0"/>
              <a:buChar char="•"/>
              <a:defRPr/>
            </a:pPr>
            <a:endParaRPr lang="en-US" sz="1600" dirty="0">
              <a:solidFill>
                <a:schemeClr val="tx1"/>
              </a:solidFill>
              <a:latin typeface="Palatino Linotype" pitchFamily="18" charset="0"/>
              <a:ea typeface="+mn-ea"/>
              <a:cs typeface="+mn-cs"/>
            </a:endParaRPr>
          </a:p>
          <a:p>
            <a:pPr>
              <a:defRPr/>
            </a:pPr>
            <a:r>
              <a:rPr lang="en-US" sz="1600" dirty="0">
                <a:solidFill>
                  <a:schemeClr val="tx1"/>
                </a:solidFill>
                <a:latin typeface="Palatino Linotype" pitchFamily="18" charset="0"/>
                <a:ea typeface="+mn-ea"/>
                <a:cs typeface="+mn-cs"/>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ahoma"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ahoma"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5409</TotalTime>
  <Words>1234</Words>
  <Application>Microsoft Office PowerPoint</Application>
  <PresentationFormat>On-screen Show (4:3)</PresentationFormat>
  <Paragraphs>252</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What Policy cover…</vt:lpstr>
      <vt:lpstr>PowerPoint Presentation</vt:lpstr>
      <vt:lpstr>PowerPoint Presentation</vt:lpstr>
      <vt:lpstr>PowerPoint Presentation</vt:lpstr>
      <vt:lpstr>Intimation Process</vt:lpstr>
      <vt:lpstr>Guide lines for Reimbursement of Claims</vt:lpstr>
      <vt:lpstr> Documents Check List for Claim submission </vt:lpstr>
      <vt:lpstr>PowerPoint Presentation</vt:lpstr>
      <vt:lpstr>Escalation Matrix</vt:lpstr>
      <vt:lpstr>MOBILE APP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vishal</dc:creator>
  <cp:lastModifiedBy>Yogesh</cp:lastModifiedBy>
  <cp:revision>618</cp:revision>
  <cp:lastPrinted>1601-01-01T00:00:00Z</cp:lastPrinted>
  <dcterms:created xsi:type="dcterms:W3CDTF">1601-01-01T00:00:00Z</dcterms:created>
  <dcterms:modified xsi:type="dcterms:W3CDTF">2018-08-20T09:42:59Z</dcterms:modified>
</cp:coreProperties>
</file>